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28"/>
  </p:notesMasterIdLst>
  <p:handoutMasterIdLst>
    <p:handoutMasterId r:id="rId29"/>
  </p:handoutMasterIdLst>
  <p:sldIdLst>
    <p:sldId id="394" r:id="rId7"/>
    <p:sldId id="495" r:id="rId8"/>
    <p:sldId id="486" r:id="rId9"/>
    <p:sldId id="502" r:id="rId10"/>
    <p:sldId id="487" r:id="rId11"/>
    <p:sldId id="503" r:id="rId12"/>
    <p:sldId id="488" r:id="rId13"/>
    <p:sldId id="489" r:id="rId14"/>
    <p:sldId id="504" r:id="rId15"/>
    <p:sldId id="490" r:id="rId16"/>
    <p:sldId id="505" r:id="rId17"/>
    <p:sldId id="491" r:id="rId18"/>
    <p:sldId id="506" r:id="rId19"/>
    <p:sldId id="492" r:id="rId20"/>
    <p:sldId id="507" r:id="rId21"/>
    <p:sldId id="499" r:id="rId22"/>
    <p:sldId id="500" r:id="rId23"/>
    <p:sldId id="496" r:id="rId24"/>
    <p:sldId id="493" r:id="rId25"/>
    <p:sldId id="497" r:id="rId26"/>
    <p:sldId id="498" r:id="rId27"/>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5"/>
            <p14:sldId id="486"/>
            <p14:sldId id="502"/>
            <p14:sldId id="487"/>
            <p14:sldId id="503"/>
            <p14:sldId id="488"/>
            <p14:sldId id="489"/>
            <p14:sldId id="504"/>
            <p14:sldId id="490"/>
            <p14:sldId id="505"/>
            <p14:sldId id="491"/>
            <p14:sldId id="506"/>
            <p14:sldId id="492"/>
            <p14:sldId id="507"/>
            <p14:sldId id="499"/>
            <p14:sldId id="500"/>
            <p14:sldId id="496"/>
            <p14:sldId id="493"/>
            <p14:sldId id="497"/>
            <p14:sldId id="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696E06-2B62-431A-8BFF-D8B6B6ADB820}" v="13" dt="2023-06-09T08:58:26.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75" autoAdjust="0"/>
    <p:restoredTop sz="79683" autoAdjust="0"/>
  </p:normalViewPr>
  <p:slideViewPr>
    <p:cSldViewPr snapToGrid="0" snapToObjects="1">
      <p:cViewPr varScale="1">
        <p:scale>
          <a:sx n="81" d="100"/>
          <a:sy n="81" d="100"/>
        </p:scale>
        <p:origin x="102" y="18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AF696E06-2B62-431A-8BFF-D8B6B6ADB820}"/>
    <pc:docChg chg="custSel addSld delSld modSld sldOrd modSection">
      <pc:chgData name="Johannes Bjerva" userId="5f9a37b0-3882-4083-a67b-834a4d719fc4" providerId="ADAL" clId="{AF696E06-2B62-431A-8BFF-D8B6B6ADB820}" dt="2023-06-09T08:58:26.022" v="70"/>
      <pc:docMkLst>
        <pc:docMk/>
      </pc:docMkLst>
      <pc:sldChg chg="modSp mod">
        <pc:chgData name="Johannes Bjerva" userId="5f9a37b0-3882-4083-a67b-834a4d719fc4" providerId="ADAL" clId="{AF696E06-2B62-431A-8BFF-D8B6B6ADB820}" dt="2023-06-09T06:28:29.337" v="33" actId="1076"/>
        <pc:sldMkLst>
          <pc:docMk/>
          <pc:sldMk cId="781574512" sldId="394"/>
        </pc:sldMkLst>
        <pc:spChg chg="mod">
          <ac:chgData name="Johannes Bjerva" userId="5f9a37b0-3882-4083-a67b-834a4d719fc4" providerId="ADAL" clId="{AF696E06-2B62-431A-8BFF-D8B6B6ADB820}" dt="2023-06-09T06:28:29.337" v="33" actId="1076"/>
          <ac:spMkLst>
            <pc:docMk/>
            <pc:sldMk cId="781574512" sldId="394"/>
            <ac:spMk id="4" creationId="{00000000-0000-0000-0000-000000000000}"/>
          </ac:spMkLst>
        </pc:spChg>
      </pc:sldChg>
      <pc:sldChg chg="addSp delSp mod">
        <pc:chgData name="Johannes Bjerva" userId="5f9a37b0-3882-4083-a67b-834a4d719fc4" providerId="ADAL" clId="{AF696E06-2B62-431A-8BFF-D8B6B6ADB820}" dt="2023-06-09T08:58:26.022" v="70"/>
        <pc:sldMkLst>
          <pc:docMk/>
          <pc:sldMk cId="3697987076" sldId="486"/>
        </pc:sldMkLst>
        <pc:picChg chg="del">
          <ac:chgData name="Johannes Bjerva" userId="5f9a37b0-3882-4083-a67b-834a4d719fc4" providerId="ADAL" clId="{AF696E06-2B62-431A-8BFF-D8B6B6ADB820}" dt="2023-06-09T06:34:18.414" v="37" actId="478"/>
          <ac:picMkLst>
            <pc:docMk/>
            <pc:sldMk cId="3697987076" sldId="486"/>
            <ac:picMk id="9" creationId="{3F5BB9EC-8A3A-878F-5B04-2C9037C72400}"/>
          </ac:picMkLst>
        </pc:picChg>
        <pc:inkChg chg="add">
          <ac:chgData name="Johannes Bjerva" userId="5f9a37b0-3882-4083-a67b-834a4d719fc4" providerId="ADAL" clId="{AF696E06-2B62-431A-8BFF-D8B6B6ADB820}" dt="2023-06-09T08:58:26.022" v="70"/>
          <ac:inkMkLst>
            <pc:docMk/>
            <pc:sldMk cId="3697987076" sldId="486"/>
            <ac:inkMk id="4" creationId="{B3D6C068-0090-9FCA-E9C7-21BB77DD4016}"/>
          </ac:inkMkLst>
        </pc:inkChg>
      </pc:sldChg>
      <pc:sldChg chg="addSp delSp modSp mod">
        <pc:chgData name="Johannes Bjerva" userId="5f9a37b0-3882-4083-a67b-834a4d719fc4" providerId="ADAL" clId="{AF696E06-2B62-431A-8BFF-D8B6B6ADB820}" dt="2023-06-09T08:58:26.022" v="70"/>
        <pc:sldMkLst>
          <pc:docMk/>
          <pc:sldMk cId="3568205177" sldId="487"/>
        </pc:sldMkLst>
        <pc:spChg chg="mod">
          <ac:chgData name="Johannes Bjerva" userId="5f9a37b0-3882-4083-a67b-834a4d719fc4" providerId="ADAL" clId="{AF696E06-2B62-431A-8BFF-D8B6B6ADB820}" dt="2023-06-09T04:35:34.131" v="3" actId="20577"/>
          <ac:spMkLst>
            <pc:docMk/>
            <pc:sldMk cId="3568205177" sldId="487"/>
            <ac:spMk id="7" creationId="{00000000-0000-0000-0000-000000000000}"/>
          </ac:spMkLst>
        </pc:spChg>
        <pc:picChg chg="del">
          <ac:chgData name="Johannes Bjerva" userId="5f9a37b0-3882-4083-a67b-834a4d719fc4" providerId="ADAL" clId="{AF696E06-2B62-431A-8BFF-D8B6B6ADB820}" dt="2023-06-09T06:44:06.031" v="39" actId="478"/>
          <ac:picMkLst>
            <pc:docMk/>
            <pc:sldMk cId="3568205177" sldId="487"/>
            <ac:picMk id="10" creationId="{AB071C08-A735-ED61-B5B7-AA40FDC335DD}"/>
          </ac:picMkLst>
        </pc:picChg>
        <pc:inkChg chg="add">
          <ac:chgData name="Johannes Bjerva" userId="5f9a37b0-3882-4083-a67b-834a4d719fc4" providerId="ADAL" clId="{AF696E06-2B62-431A-8BFF-D8B6B6ADB820}" dt="2023-06-09T08:58:26.022" v="70"/>
          <ac:inkMkLst>
            <pc:docMk/>
            <pc:sldMk cId="3568205177" sldId="487"/>
            <ac:inkMk id="4" creationId="{A0421540-1771-D061-0DD4-5B25C912C6F1}"/>
          </ac:inkMkLst>
        </pc:inkChg>
      </pc:sldChg>
      <pc:sldChg chg="addSp">
        <pc:chgData name="Johannes Bjerva" userId="5f9a37b0-3882-4083-a67b-834a4d719fc4" providerId="ADAL" clId="{AF696E06-2B62-431A-8BFF-D8B6B6ADB820}" dt="2023-06-09T08:58:26.022" v="70"/>
        <pc:sldMkLst>
          <pc:docMk/>
          <pc:sldMk cId="2533354022" sldId="488"/>
        </pc:sldMkLst>
        <pc:inkChg chg="add">
          <ac:chgData name="Johannes Bjerva" userId="5f9a37b0-3882-4083-a67b-834a4d719fc4" providerId="ADAL" clId="{AF696E06-2B62-431A-8BFF-D8B6B6ADB820}" dt="2023-06-09T08:58:26.022" v="70"/>
          <ac:inkMkLst>
            <pc:docMk/>
            <pc:sldMk cId="2533354022" sldId="488"/>
            <ac:inkMk id="4" creationId="{77F1CAD7-331A-3083-206F-BCCD1694039E}"/>
          </ac:inkMkLst>
        </pc:inkChg>
      </pc:sldChg>
      <pc:sldChg chg="addSp delSp modSp mod delAnim">
        <pc:chgData name="Johannes Bjerva" userId="5f9a37b0-3882-4083-a67b-834a4d719fc4" providerId="ADAL" clId="{AF696E06-2B62-431A-8BFF-D8B6B6ADB820}" dt="2023-06-09T08:58:26.022" v="70"/>
        <pc:sldMkLst>
          <pc:docMk/>
          <pc:sldMk cId="1156457511" sldId="489"/>
        </pc:sldMkLst>
        <pc:spChg chg="add mod">
          <ac:chgData name="Johannes Bjerva" userId="5f9a37b0-3882-4083-a67b-834a4d719fc4" providerId="ADAL" clId="{AF696E06-2B62-431A-8BFF-D8B6B6ADB820}" dt="2023-06-09T07:19:33.149" v="41" actId="478"/>
          <ac:spMkLst>
            <pc:docMk/>
            <pc:sldMk cId="1156457511" sldId="489"/>
            <ac:spMk id="5" creationId="{A32117D2-B7DF-257F-1058-F2165C211443}"/>
          </ac:spMkLst>
        </pc:spChg>
        <pc:spChg chg="del">
          <ac:chgData name="Johannes Bjerva" userId="5f9a37b0-3882-4083-a67b-834a4d719fc4" providerId="ADAL" clId="{AF696E06-2B62-431A-8BFF-D8B6B6ADB820}" dt="2023-06-09T07:19:33.149" v="41" actId="478"/>
          <ac:spMkLst>
            <pc:docMk/>
            <pc:sldMk cId="1156457511" sldId="489"/>
            <ac:spMk id="13" creationId="{3637472C-01CB-2F01-4439-78757AE5F6C3}"/>
          </ac:spMkLst>
        </pc:spChg>
        <pc:picChg chg="del">
          <ac:chgData name="Johannes Bjerva" userId="5f9a37b0-3882-4083-a67b-834a4d719fc4" providerId="ADAL" clId="{AF696E06-2B62-431A-8BFF-D8B6B6ADB820}" dt="2023-06-09T07:19:34.768" v="42" actId="478"/>
          <ac:picMkLst>
            <pc:docMk/>
            <pc:sldMk cId="1156457511" sldId="489"/>
            <ac:picMk id="12" creationId="{985F210B-67DC-A13E-E3F5-6310D5896A56}"/>
          </ac:picMkLst>
        </pc:picChg>
        <pc:inkChg chg="add">
          <ac:chgData name="Johannes Bjerva" userId="5f9a37b0-3882-4083-a67b-834a4d719fc4" providerId="ADAL" clId="{AF696E06-2B62-431A-8BFF-D8B6B6ADB820}" dt="2023-06-09T08:58:26.022" v="70"/>
          <ac:inkMkLst>
            <pc:docMk/>
            <pc:sldMk cId="1156457511" sldId="489"/>
            <ac:inkMk id="6" creationId="{CFAAC457-0546-E6A9-F2E5-CAAE0615264E}"/>
          </ac:inkMkLst>
        </pc:inkChg>
      </pc:sldChg>
      <pc:sldChg chg="addSp delSp mod">
        <pc:chgData name="Johannes Bjerva" userId="5f9a37b0-3882-4083-a67b-834a4d719fc4" providerId="ADAL" clId="{AF696E06-2B62-431A-8BFF-D8B6B6ADB820}" dt="2023-06-09T08:58:26.022" v="70"/>
        <pc:sldMkLst>
          <pc:docMk/>
          <pc:sldMk cId="2068231320" sldId="490"/>
        </pc:sldMkLst>
        <pc:picChg chg="del">
          <ac:chgData name="Johannes Bjerva" userId="5f9a37b0-3882-4083-a67b-834a4d719fc4" providerId="ADAL" clId="{AF696E06-2B62-431A-8BFF-D8B6B6ADB820}" dt="2023-06-09T07:26:06.829" v="44" actId="478"/>
          <ac:picMkLst>
            <pc:docMk/>
            <pc:sldMk cId="2068231320" sldId="490"/>
            <ac:picMk id="13" creationId="{A142576E-8852-CE2C-ECC7-037C54433ED1}"/>
          </ac:picMkLst>
        </pc:picChg>
        <pc:inkChg chg="add">
          <ac:chgData name="Johannes Bjerva" userId="5f9a37b0-3882-4083-a67b-834a4d719fc4" providerId="ADAL" clId="{AF696E06-2B62-431A-8BFF-D8B6B6ADB820}" dt="2023-06-09T08:58:26.022" v="70"/>
          <ac:inkMkLst>
            <pc:docMk/>
            <pc:sldMk cId="2068231320" sldId="490"/>
            <ac:inkMk id="4" creationId="{A18E82BF-5810-257E-DC34-43323AD3B0A3}"/>
          </ac:inkMkLst>
        </pc:inkChg>
      </pc:sldChg>
      <pc:sldChg chg="addSp delSp modSp mod">
        <pc:chgData name="Johannes Bjerva" userId="5f9a37b0-3882-4083-a67b-834a4d719fc4" providerId="ADAL" clId="{AF696E06-2B62-431A-8BFF-D8B6B6ADB820}" dt="2023-06-09T08:58:26.022" v="70"/>
        <pc:sldMkLst>
          <pc:docMk/>
          <pc:sldMk cId="919287693" sldId="491"/>
        </pc:sldMkLst>
        <pc:picChg chg="add del mod">
          <ac:chgData name="Johannes Bjerva" userId="5f9a37b0-3882-4083-a67b-834a4d719fc4" providerId="ADAL" clId="{AF696E06-2B62-431A-8BFF-D8B6B6ADB820}" dt="2023-06-09T07:52:46.401" v="48" actId="478"/>
          <ac:picMkLst>
            <pc:docMk/>
            <pc:sldMk cId="919287693" sldId="491"/>
            <ac:picMk id="4" creationId="{3AB55F10-93F4-1FFD-1662-CA8868C981BA}"/>
          </ac:picMkLst>
        </pc:picChg>
        <pc:picChg chg="del">
          <ac:chgData name="Johannes Bjerva" userId="5f9a37b0-3882-4083-a67b-834a4d719fc4" providerId="ADAL" clId="{AF696E06-2B62-431A-8BFF-D8B6B6ADB820}" dt="2023-06-09T07:52:47.047" v="49" actId="478"/>
          <ac:picMkLst>
            <pc:docMk/>
            <pc:sldMk cId="919287693" sldId="491"/>
            <ac:picMk id="11" creationId="{DACA619C-7B7E-8249-3DAC-CDC9AC446B54}"/>
          </ac:picMkLst>
        </pc:picChg>
        <pc:inkChg chg="add">
          <ac:chgData name="Johannes Bjerva" userId="5f9a37b0-3882-4083-a67b-834a4d719fc4" providerId="ADAL" clId="{AF696E06-2B62-431A-8BFF-D8B6B6ADB820}" dt="2023-06-09T08:58:26.022" v="70"/>
          <ac:inkMkLst>
            <pc:docMk/>
            <pc:sldMk cId="919287693" sldId="491"/>
            <ac:inkMk id="5" creationId="{73B29393-C12F-A030-A823-40497F23B4B0}"/>
          </ac:inkMkLst>
        </pc:inkChg>
      </pc:sldChg>
      <pc:sldChg chg="addSp modSp mod">
        <pc:chgData name="Johannes Bjerva" userId="5f9a37b0-3882-4083-a67b-834a4d719fc4" providerId="ADAL" clId="{AF696E06-2B62-431A-8BFF-D8B6B6ADB820}" dt="2023-06-09T08:21:26.898" v="67" actId="732"/>
        <pc:sldMkLst>
          <pc:docMk/>
          <pc:sldMk cId="3386898105" sldId="492"/>
        </pc:sldMkLst>
        <pc:picChg chg="add mod modCrop">
          <ac:chgData name="Johannes Bjerva" userId="5f9a37b0-3882-4083-a67b-834a4d719fc4" providerId="ADAL" clId="{AF696E06-2B62-431A-8BFF-D8B6B6ADB820}" dt="2023-06-09T08:21:26.898" v="67" actId="732"/>
          <ac:picMkLst>
            <pc:docMk/>
            <pc:sldMk cId="3386898105" sldId="492"/>
            <ac:picMk id="4" creationId="{E9B93004-C571-E923-6A8D-50684DC8166B}"/>
          </ac:picMkLst>
        </pc:picChg>
      </pc:sldChg>
      <pc:sldChg chg="addSp">
        <pc:chgData name="Johannes Bjerva" userId="5f9a37b0-3882-4083-a67b-834a4d719fc4" providerId="ADAL" clId="{AF696E06-2B62-431A-8BFF-D8B6B6ADB820}" dt="2023-06-09T08:58:26.022" v="70"/>
        <pc:sldMkLst>
          <pc:docMk/>
          <pc:sldMk cId="726895562" sldId="497"/>
        </pc:sldMkLst>
        <pc:inkChg chg="add">
          <ac:chgData name="Johannes Bjerva" userId="5f9a37b0-3882-4083-a67b-834a4d719fc4" providerId="ADAL" clId="{AF696E06-2B62-431A-8BFF-D8B6B6ADB820}" dt="2023-06-09T08:58:26.022" v="70"/>
          <ac:inkMkLst>
            <pc:docMk/>
            <pc:sldMk cId="726895562" sldId="497"/>
            <ac:inkMk id="4" creationId="{9CD4E293-5AA2-CA21-27A8-4B2BDF21735A}"/>
          </ac:inkMkLst>
        </pc:inkChg>
      </pc:sldChg>
      <pc:sldChg chg="ord">
        <pc:chgData name="Johannes Bjerva" userId="5f9a37b0-3882-4083-a67b-834a4d719fc4" providerId="ADAL" clId="{AF696E06-2B62-431A-8BFF-D8B6B6ADB820}" dt="2023-06-09T08:15:23.109" v="51"/>
        <pc:sldMkLst>
          <pc:docMk/>
          <pc:sldMk cId="1545178747" sldId="499"/>
        </pc:sldMkLst>
      </pc:sldChg>
      <pc:sldChg chg="new del">
        <pc:chgData name="Johannes Bjerva" userId="5f9a37b0-3882-4083-a67b-834a4d719fc4" providerId="ADAL" clId="{AF696E06-2B62-431A-8BFF-D8B6B6ADB820}" dt="2023-06-09T06:34:15.010" v="36" actId="47"/>
        <pc:sldMkLst>
          <pc:docMk/>
          <pc:sldMk cId="268070836" sldId="501"/>
        </pc:sldMkLst>
      </pc:sldChg>
      <pc:sldChg chg="addSp add">
        <pc:chgData name="Johannes Bjerva" userId="5f9a37b0-3882-4083-a67b-834a4d719fc4" providerId="ADAL" clId="{AF696E06-2B62-431A-8BFF-D8B6B6ADB820}" dt="2023-06-09T08:58:26.022" v="70"/>
        <pc:sldMkLst>
          <pc:docMk/>
          <pc:sldMk cId="2331535844" sldId="502"/>
        </pc:sldMkLst>
        <pc:inkChg chg="add">
          <ac:chgData name="Johannes Bjerva" userId="5f9a37b0-3882-4083-a67b-834a4d719fc4" providerId="ADAL" clId="{AF696E06-2B62-431A-8BFF-D8B6B6ADB820}" dt="2023-06-09T08:58:26.022" v="70"/>
          <ac:inkMkLst>
            <pc:docMk/>
            <pc:sldMk cId="2331535844" sldId="502"/>
            <ac:inkMk id="4" creationId="{AA847DAB-480B-4E21-AD77-F27582B4AED6}"/>
          </ac:inkMkLst>
        </pc:inkChg>
      </pc:sldChg>
      <pc:sldChg chg="addSp add">
        <pc:chgData name="Johannes Bjerva" userId="5f9a37b0-3882-4083-a67b-834a4d719fc4" providerId="ADAL" clId="{AF696E06-2B62-431A-8BFF-D8B6B6ADB820}" dt="2023-06-09T08:58:26.022" v="70"/>
        <pc:sldMkLst>
          <pc:docMk/>
          <pc:sldMk cId="172459939" sldId="503"/>
        </pc:sldMkLst>
        <pc:inkChg chg="add">
          <ac:chgData name="Johannes Bjerva" userId="5f9a37b0-3882-4083-a67b-834a4d719fc4" providerId="ADAL" clId="{AF696E06-2B62-431A-8BFF-D8B6B6ADB820}" dt="2023-06-09T08:58:26.022" v="70"/>
          <ac:inkMkLst>
            <pc:docMk/>
            <pc:sldMk cId="172459939" sldId="503"/>
            <ac:inkMk id="4" creationId="{C05E7554-6062-DEFF-5202-0A95F45916E9}"/>
          </ac:inkMkLst>
        </pc:inkChg>
      </pc:sldChg>
      <pc:sldChg chg="add">
        <pc:chgData name="Johannes Bjerva" userId="5f9a37b0-3882-4083-a67b-834a4d719fc4" providerId="ADAL" clId="{AF696E06-2B62-431A-8BFF-D8B6B6ADB820}" dt="2023-06-09T07:19:29.467" v="40"/>
        <pc:sldMkLst>
          <pc:docMk/>
          <pc:sldMk cId="239134063" sldId="504"/>
        </pc:sldMkLst>
      </pc:sldChg>
      <pc:sldChg chg="add">
        <pc:chgData name="Johannes Bjerva" userId="5f9a37b0-3882-4083-a67b-834a4d719fc4" providerId="ADAL" clId="{AF696E06-2B62-431A-8BFF-D8B6B6ADB820}" dt="2023-06-09T07:26:03.750" v="43"/>
        <pc:sldMkLst>
          <pc:docMk/>
          <pc:sldMk cId="4073150946" sldId="505"/>
        </pc:sldMkLst>
      </pc:sldChg>
      <pc:sldChg chg="delSp add mod">
        <pc:chgData name="Johannes Bjerva" userId="5f9a37b0-3882-4083-a67b-834a4d719fc4" providerId="ADAL" clId="{AF696E06-2B62-431A-8BFF-D8B6B6ADB820}" dt="2023-06-09T07:52:44.890" v="47" actId="478"/>
        <pc:sldMkLst>
          <pc:docMk/>
          <pc:sldMk cId="2153577332" sldId="506"/>
        </pc:sldMkLst>
        <pc:picChg chg="del">
          <ac:chgData name="Johannes Bjerva" userId="5f9a37b0-3882-4083-a67b-834a4d719fc4" providerId="ADAL" clId="{AF696E06-2B62-431A-8BFF-D8B6B6ADB820}" dt="2023-06-09T07:52:44.890" v="47" actId="478"/>
          <ac:picMkLst>
            <pc:docMk/>
            <pc:sldMk cId="2153577332" sldId="506"/>
            <ac:picMk id="4" creationId="{3AB55F10-93F4-1FFD-1662-CA8868C981BA}"/>
          </ac:picMkLst>
        </pc:picChg>
      </pc:sldChg>
      <pc:sldChg chg="addSp modSp new mod">
        <pc:chgData name="Johannes Bjerva" userId="5f9a37b0-3882-4083-a67b-834a4d719fc4" providerId="ADAL" clId="{AF696E06-2B62-431A-8BFF-D8B6B6ADB820}" dt="2023-06-09T08:58:26.022" v="70"/>
        <pc:sldMkLst>
          <pc:docMk/>
          <pc:sldMk cId="952040339" sldId="507"/>
        </pc:sldMkLst>
        <pc:picChg chg="add mod modCrop">
          <ac:chgData name="Johannes Bjerva" userId="5f9a37b0-3882-4083-a67b-834a4d719fc4" providerId="ADAL" clId="{AF696E06-2B62-431A-8BFF-D8B6B6ADB820}" dt="2023-06-09T08:16:11.249" v="61" actId="14100"/>
          <ac:picMkLst>
            <pc:docMk/>
            <pc:sldMk cId="952040339" sldId="507"/>
            <ac:picMk id="5" creationId="{B3CA1F28-8B0F-6B1C-E8D1-7A903C761E80}"/>
          </ac:picMkLst>
        </pc:picChg>
        <pc:picChg chg="add mod modCrop">
          <ac:chgData name="Johannes Bjerva" userId="5f9a37b0-3882-4083-a67b-834a4d719fc4" providerId="ADAL" clId="{AF696E06-2B62-431A-8BFF-D8B6B6ADB820}" dt="2023-06-09T08:16:14.877" v="64" actId="1076"/>
          <ac:picMkLst>
            <pc:docMk/>
            <pc:sldMk cId="952040339" sldId="507"/>
            <ac:picMk id="6" creationId="{9C30828A-C70C-B6FA-21F8-1B69A7843A9E}"/>
          </ac:picMkLst>
        </pc:picChg>
        <pc:picChg chg="add mod">
          <ac:chgData name="Johannes Bjerva" userId="5f9a37b0-3882-4083-a67b-834a4d719fc4" providerId="ADAL" clId="{AF696E06-2B62-431A-8BFF-D8B6B6ADB820}" dt="2023-06-09T08:21:31.975" v="69" actId="1076"/>
          <ac:picMkLst>
            <pc:docMk/>
            <pc:sldMk cId="952040339" sldId="507"/>
            <ac:picMk id="7" creationId="{3EDF14F1-F62F-E1AF-1478-BF4CC7A16638}"/>
          </ac:picMkLst>
        </pc:picChg>
        <pc:inkChg chg="add">
          <ac:chgData name="Johannes Bjerva" userId="5f9a37b0-3882-4083-a67b-834a4d719fc4" providerId="ADAL" clId="{AF696E06-2B62-431A-8BFF-D8B6B6ADB820}" dt="2023-06-09T08:58:26.022" v="70"/>
          <ac:inkMkLst>
            <pc:docMk/>
            <pc:sldMk cId="952040339" sldId="507"/>
            <ac:inkMk id="8" creationId="{E91B4999-5113-C0D4-34D7-84D090941ABA}"/>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6:37:06.093"/>
    </inkml:context>
    <inkml:brush xml:id="br0">
      <inkml:brushProperty name="width" value="0.05292" units="cm"/>
      <inkml:brushProperty name="height" value="0.05292" units="cm"/>
      <inkml:brushProperty name="color" value="#FF0000"/>
    </inkml:brush>
  </inkml:definitions>
  <inkml:trace contextRef="#ctx0" brushRef="#br0">14146 6632 0,'0'-17'32,"0"-19"61,0 1-61,0 17-32,0-17 0,0 17 15,18-17 17,-18 18-32,0-19 0,0 19 15,18-1 1,-1-17 15,1 17-15,-18 0-1,18 1 1,-18-18 15,0 17-31,17 0 0,1 18 16,0-17-1,-18-1-15,0-17 16,17 17 15,-17 0-31,18 18 16,-18-17 0,0-1-16,17 18 15,-17-18 1,18 18-1,-18-17-15,18 17 47,-18-18-47,17 18 63,-17-17-16,0-1-32,0 36 95,0 34-110,0-16 15,-17-1-15,-1 0 16,0 18-16,18 0 16,-17 0-1,17-35-15,-18-1 16,18 19-16,-17-19 15,-1 19-15,18-19 32,-18-17-32,18 18 15,-17-1 1,17 1 0,-18-18-1,18 18-15,-18-1 16,18 1 46,0 0-46,-17-18 0,17 17-16,0-34 93,0-1-77,0 0-16,0-17 16,0 0-16,0 17 15,17-17-15,1 0 16,-18-1-16,18 19 15,-1-19-15,-17 19 16,18-18-16,-18 17 16,18 18-16,-1-18 15,-17-17-15,35 17 16,-17-17 0,0 17-1,-18 1-15,17-1 16,-17 0-1,0 1 1,0-1 0,0 1 15,18 17-15</inkml:trace>
  <inkml:trace contextRef="#ctx0" brushRef="#br0" timeOffset="2790.88">16334 6473 0,'17'-17'78,"1"-1"-63,-18 1-15,18-1 16,-1 0 0,18-88-1,-17 71 1,0 0-16,-1 17 16,1-17-16,-18-18 15,0 35-15,18-17 31,-1-53-15,-17 53 0,0 17-1,18 0 1,-18 1 0,0 34 187,-18 107-188,1-89 1,-19 71 0,19-71-16,-1 18 15,-17 0 1,35-18-16,0-17 15,-18 53 1,1-71-16,17 17 16,-18 1-1,18 17 1,0-17 0,0 17-1,0-17 1,0-1-16,0 1 31,-18-18-15,18 18-1,0-1-15,0-52 172,53-18-156,-18 18-16,-35 17 15,36-35 1,-19 18 0,-17 0-1,18-1-15,-18 19 16,18-19 0,-18 19-16,0-1 15,17 1-15,-17-1 16,0 0-16,0 1 15,18-1 1,-18 0 0,0 1-1,18-19-15,-1 19 16,-17-1 0,0 0-16,18 18 15,-18-17 1,17-1-1,-17 1 1,0-1 0,18 18-16,0 0 15,-18-18-15,0 1 16,0-1 15,0 36 157,0 35-173,-71 105 1,54-122 0,-19 87-1,19-70 1,-1 53-1,18-89 1,-18-17 0,18 18 15,-17 0-15,17-1-1</inkml:trace>
  <inkml:trace contextRef="#ctx0" brushRef="#br0" timeOffset="15267.38">16704 6685 0,'0'0'0,"18"0"16,17 0 30,36-17-14,-54 17-32,36-18 0,-18 18 15,18 0-15,18 0 16,-1 0 0,-34 0-16,17 0 15,-18 0-15,18 0 16,-18 0-1,0 0-15,18 0 0,0 0 16,18 0-16,-54-18 16,36 18-16,-35-17 15</inkml:trace>
  <inkml:trace contextRef="#ctx0" brushRef="#br0" timeOffset="18273.58">17145 6985 0,'0'18'141,"0"17"-125,0-17-1,0 17 1,0-18 15,0 1 63,-18 0-79,18-1 1,0 1-16,0 0 16,0-36 140,0 0-140,0-17-1,0 17 1,0 1-1,0-18-15,0 17 16,18-17 0,0 17-1,-18 0 1,0 1 0,0-1 15,0 0-31,17 18 15,-17-17 1,18-1 0,-18 1 15,18-1-15,-1 18 15,-17-18 0,18 1-15,-1 17 15,-17-18 0,18 18-15,-18-18-1,18 18-15,-1 0 47,1 0-47,17 0 16,-17 0 0,0 0-1,-1 0 1,1 18 15,-1-18-31,1 0 16,-18 18-1,0-1 1,0 1 15,0 17-15,0-17-1,18-1-15,-18 1 32,0 0-17,0-1 1,0 1 0,0 0-1,0-1 1,0 1 31,-18-18-32,18 18-15,-18-1 32,18 1 14,0-1 79,0 1-109,-17-18-16,17 18 16,0-1 31,0 1-32,-18-18 1,18 18 15,18-18 188</inkml:trace>
  <inkml:trace contextRef="#ctx0" brushRef="#br0" timeOffset="20813.65">17727 6703 0,'0'-18'109,"18"18"-78,-1 0 0,1 0-15,0 0 0,-1 0 15,1 0-15,17 0 15,-17 18 0,-1-18-31,-17 17 141,-17-17-110,17 18-31,-18-18 31,1 0 0,17 18-15,-18-18 0,0 0 15,18 17-15,-17-17 15,-1 18-31,0-18 31,1 0-31,17 18 500,17-18-484,1 0 31,0 0-32,-1 0 95,1 0-48,0 0-46,-1 0-1,1 0 1,-1 0 0,1 0 15,-18 17-16,18-17 1,-1 0 125,1 0-126,0 0 17</inkml:trace>
  <inkml:trace contextRef="#ctx0" brushRef="#br0" timeOffset="22810.61">17304 6862 0,'0'-18'250,"0"0"-234,0 1-16,0-1 16,0 0-1,0 1 1,0-1-16,0 0 31,0 1 125,-18 17-77,18 17 171,0 1-235,-18 17 1,1 1-16,17-1 15,-18 0 1,18-17-16,0-1 63,0 1-32</inkml:trace>
  <inkml:trace contextRef="#ctx0" brushRef="#br0" timeOffset="40958.67">14429 6438 0,'17'0'16,"1"0"78,17 0-79,0 0 1,-17 0 0,0 0-16,-1-17 15,1 17-15,0-18 16,35 18-1,35 0 1,-18 0 0,-17 0-16,-35 0 15,17 0-15,0 0 32,-17 0-17,0 0 63,-1 0-62,1 0 15,0 0 0,-1 0-31,19 0 16,-1 0-16,18 0 16,-36 0-16,36 0 15,53 0 1,-88 0 0,35 0-16,-18 0 15,106 18 1,-123-18-1,-1 0 1,1 0 15,0 0 1,-1 0 14,1 0-30,17 0 0,-17 0-1,17 17-15,0-17 16,-17 0-16,0 0 16,-1 0 30,19 0-46,-1 0 16,18 18-16,0-18 16,-18 0-16,-17 0 15,-1 0 1</inkml:trace>
  <inkml:trace contextRef="#ctx0" brushRef="#br0" timeOffset="42436.66">16545 6350 0,'36'0'93,"-19"0"-93,18 0 16,-17-18-16,17 18 16,18 0-16,-17 0 15,-1 0-15,0 0 16,18-17-16,-18 17 15,36 0-15,-18-18 16,-18 18-16,18-18 16,-18 18-16,1 0 15,-19 0-15,-17-17 32,18 17-32,-1-18 15,1 18 1,0 0-1,17 0 1,18-17-16,-53-1 16,18 18-16,-1 0 15,1 0 17,-1 0-32,19 0 15,-1-18-15,0 18 16,-17-17-16,17 17 15,-17 0-15,0 0 47,17 0-47,-35-18 16,35 18-16,-17 0 16,-1 0 15,1 0-16,0 0 1,-1 0 0,1 0-1,0 0 1,-1 0 0,1 0-1,-1 0 16,1 0-31,0 0 16,17 0-16</inkml:trace>
  <inkml:trace contextRef="#ctx0" brushRef="#br0" timeOffset="87657.63">18732 7743 0,'0'-17'109,"36"-1"-93,-19 18-1,1-17-15,0 17 16,35-18-16,-36 0 0,36 1 16,-35 17-16,-1-18 15,19 0 1,-1 1 0,-17-1-1,-1 0-15,1 18 16,52-52-1,-34 16 1,-19 19-16,1 17 16,0-18-1,-1 0 1,1 1 0,0-19-1,-1 36-15,1 0 16,-18-17-1,0-1 17</inkml:trace>
  <inkml:trace contextRef="#ctx0" brushRef="#br0" timeOffset="88775.34">18697 7355 0,'0'18'94,"0"0"-79,18-1-15,-1 1 16,-17 0-16,36 35 15,-1-18-15,0 0 16,-35-17-16,36 35 16,-1-36-16,-35 19 15,35-1-15,-17-35 16,-1 17-16,-17 1 16,18-18-1,0 18-15,-18-1 16,17 1-1,1-18 1,-18 18-16,0-1 31,18-17-15,-1 36-16,1-36 16,-18 17-16,18 1 15,-1-18-15,-17 18 63,18-18-48,-18 17-15,17 1 32</inkml:trace>
  <inkml:trace contextRef="#ctx0" brushRef="#br0" timeOffset="131181.01">14517 8784 0,'0'18'141,"0"17"-126,-18-17 1,18-1-16,-17 19 15,-19 17 1,36-36 0,0 1-16,0-1 15,-35 36 17,35-35-32,0 17 15,-18 1 16,1-36-31,17 17 0,0 1 16,-18 17 15,18-17-31,-18-1 0,18 1 47,0 0-31,0-1 15,0 1 0,-17-18 204,-1 0-220,18 18 1</inkml:trace>
  <inkml:trace contextRef="#ctx0" brushRef="#br0" timeOffset="132343.2">14146 8696 0,'18'18'62,"-18"-1"-46,18 1-1,-1 17 1,54 53 0,-36-70-1,-17 35-15,-1-35 16,19 34-16,-19-34 15,19 17-15,-19 1 16,1-1-16,0 0 16,-1-17-16,1 0 15,-18-1 1,0 1-16,17-1 16,-17 1-1,18 0 32,-18-1-16,0 1 1,0 0-17,0-1 16,18 1-31,-1-18 16,-17 18 0,0-1-1</inkml:trace>
  <inkml:trace contextRef="#ctx0" brushRef="#br0" timeOffset="143217.94">17586 8696 0,'0'18'157,"18"-18"-142,-1 17 17,-17 1-32,0 0 46,18-18-30,0 35 0,-1-18-1,-17 1 1,0 0 0,18-1-1,-1-17 1,-17 18-1,0 0 1,18-18 0,-18 35-1,18-17-15,-18-1 16,0 1 0,17-18-16,-17 17 15,18 1 1,-18 0-16,18-1 15,-1 1 17,-17 0-17,18-18-15</inkml:trace>
  <inkml:trace contextRef="#ctx0" brushRef="#br0" timeOffset="146850.97">16722 9243 0,'0'-18'79,"17"-17"-79,1 17 15,17-17-15,1 0 16,-1 17-1,0-17-15,0 17 16,1-17-16,-19 17 16,1 18-16,17-17 15,-35-19-15,18 36 0,-1-17 32,1-1-32,0 0 15,17-17-15,-17 17 16,17-17-16,-17 18 15,-1-1-15,18 0 16,-17 1-16,-18-1 16,18 18-16,-1-18 15,-17 1-15,36-1 16,-19 0-16,1 1 16,0 17-16,-1-18 15,1 0 1,-1 18-16,19 0 31,-19-17-31,19 17 16,-1-18-16,-17 18 15,35-17-15,-53-1 16,17 18 0,1 0 30,-1 0-30,-34 0 125,-36 35-126,18-17-15,-1 17 16,19 0-16,-36 1 16,17-1-16,1 18 15,-18 0-15,0 0 16,18-18-16,0 0 15,17 1-15,-17-19 16,17 18-16,18-17 16,-17 0-1,-1-18-15,18 17 16,-18-17 0,1 0 155,-1 0-124,0 0-15,1 0-1,17-17-31,-18 17 31,18-18 63,0 0-79,0 1 1,0-1 0,35-35-1,-17 36-15,17-19 16,-17 36 0,17-35-1,-35 17 1,71-34-1,-54 52 1,36-36 0,-35 19-16,0-19 15,35 19 1,-36-1 0,1 18-16,-18-18 15,35 18 1,-17 0-1,-1 0-15,1 0 16,0 0 0,-18-17-16,17 17 15,19 0-15,-19 0 16,19 0-16,-1 0 16,18 0-16,-36 0 15,54 0 1,-71 17 15,18-17-15,-1 0-1,1 0-15,17 0 16,-35 18 46,35 0-46,-17-18 0,0 0-1,-18 17-15,17-17 16,-17 18 0,18-18-1,0 0 16,-1 0-15,-34 0 62,-1 0-62,0 0-1,1 0 1,-107-35 0,89 35-1,0 0-15,17 0 16,-17 0-16,-1 0 16,1 0-1,0 0 1,17 0-16,1 0 31,-19 0-31,19 0 0,-1 0 16,0 0-16,1 0 15,-1 0-15,0 0 16,1 17 0,-1 1 15,1-18-31,-1 0 47</inkml:trace>
  <inkml:trace contextRef="#ctx0" brushRef="#br0" timeOffset="151707">14605 9578 0,'18'0'93,"-1"0"-61,36 35-1,-35-35-31,17 0 15,0 0 1,-17 0-16,17 18 16,53-18 15,-70 0-31,17 0 0,-17 0 16,70 0 15,-70 0-31,35 0 0,-18 0 15,0 0 1,-17 0-16,17 0 16,18 0 15,-35 0-31,-1 0 16,54 0-1,-18 0 1,-35 0-16,17 0 15,35 0 1,-17 0 0,-35 0-16,0 0 15,52 0 17,-52 0-32,-1-18 15,1 18 1,0-17 15,-1 17 0,1 0 1,17-36-17,-17 36 16,0 0 1,-1-17-1,1 17-31,-18-18 16,17 18 15,1 0-31,-18-18 31,-18 18 94,1 0-109,-36-17 15,35 17-31,-17 0 16,0 0-16,-1 0 15,1 0-15,18 0 16,-36 0-16,17 0 15,-34 0-15,-1 0 0,18 0 16,-17 17-16,34-17 16,19 0-1,-89 18 1,71-18 0,-1 0-16,1 0 15,0 0-15,17 18 16,-17-18-1,17 0 1,1 0-16,-1 0 16,0 0 93</inkml:trace>
  <inkml:trace contextRef="#ctx0" brushRef="#br0" timeOffset="170679.84">15593 9031 0,'17'0'141,"1"0"-141,0 0 15,-1 0 1,1 0 0,0 0-1,-1 0 1,1 0 15,0 0-15,-1 0-1,1 0 17,-1 0-1,1 0 16,0 0 0,-1 0-32,1 0 1</inkml:trace>
  <inkml:trace contextRef="#ctx0" brushRef="#br0" timeOffset="174101.65">15752 8643 0,'0'-18'78,"-18"1"-63,18-19 1,-18 19 0,1-1-1,17 1-15,-18-19 0,0 19 16,1-19 0,-1 36-1,18-17-15,-18-1 16,-17 0-1,18 18-15,-1-17 16,-17-1 0,-1 18-1,19-17 1,-19 17 0,19-18-16,-19 18 15,19 0-15,-1 0 16,1 0-1,-1-18-15,-17 18 16,-1-17 0,19 17-16,-1 0 15,0 0-15,1-18 16,-1 18 15,1 0-31,-1 0 0,0 0 16,-17 0-16,17 0 15,1 0-15,-1 0 16,-17 0 0,-1 0-16,19 0 0,-18 0 15,-1 0-15,19 0 16,-19 0-16,19 0 16,-36 0-16,35 0 15,-17 0-15,0 0 16,-1 0-16,1 0 15,17 0-15,1 18 16,-1-18-16,18 17 16,-17-17-1,-1 0 1,18 18 0,-18 0-1,1-18 1,17 17-1,-18-17-15,18 18 16,0-1 0,-18 1-1,18 0-15,-17-1 32,17 1-17,0 0 1,0-1 15,0 1-31,0 0 16,0-1-1,0 1-15,0-1 32,0 1-32,0 0 0,0-1 46,0 1-46,0 0 32,0-1-32,0 1 31,0 0-15,0-1 46,0 1-31,0-36 126,-18 1-142,-17-19 1,17 1-1,1 0-15,-1 35 16,-17-53 0,17 53-16,18-18 15,0 1-15,-18 17 16,1-36 0,17 19 30,0 52 126,17-17-156,-17 17-16,18-18 16,-18 1-16,18 0 15,-1-18-15,-17 17 16,18 19-1,0-19-15,-18 1 16,17-18 15,1 18-31,-18-1 16,17-17 0,1 0 202,0 0-140,-1 0-46,1-17-32,0 17 15,-18-18 1,17 18-16,-17-18 16,18 18-16,0-35 15,-1 17-15,18 1 16,1 17-16,-19-18 15,19-17-15,-1 35 16,-17-18-16,17 1 16,0 17-1,-17-18 1,-1 18 0,-17-18 15</inkml:trace>
  <inkml:trace contextRef="#ctx0" brushRef="#br0" timeOffset="194008.28">13882 9402 0,'35'0'125,"-17"0"-93,-1 0-17,1 0 1,-18 17 0,18-17-1,-1 0-15,-17 18 16,18-18-1,0 0 1,-18 17 0,0 1 46,0 0-31,0-1-15,0 1 31,-18-18-31,18 18-1,-18-18 1,1 17 15,17 1-31,-18-18 16,0 0-16,1 0 15,-1 18 1,0-1 0,-17-17 15,18 18-31,-1-18 0,18 17 15,-18 1 1,1-18 0,-1 0 15,-17 0-15,35 18 93,17-18-93,1 0-16,0 17 15,-1-17-15,1 18 16,0-18-16,-1 18 15,18-18 1,-17 0 0,17 0-1,1 17-15,17-17 16,-36 0 0,18 0-16,1 0 15,70 0 1,-71 0-1,-17 0-15,-1 0 16,1 0-16,-1 0 16,1 0 15,-18-17 94</inkml:trace>
  <inkml:trace contextRef="#ctx0" brushRef="#br0" timeOffset="195967.04">13511 9931 0,'36'-36'63,"-1"19"-63,-17-1 16,-1-17-16,36 0 15,18-18 1,-54 35-1,1 0-15,17 1 16,-17 17 0,0-18-1,-1 0-15,1 1 16,-1 17-16,19-18 16,-19 1-1,1 17 1,0-18-16,-1 0 15,1 1-15,0-1 16,-18 0-16,35 1 16,-18 17-16,1-18 15,17-17-15,-17 17 32,-18 1-17</inkml:trace>
  <inkml:trace contextRef="#ctx0" brushRef="#br0" timeOffset="196879.82">13688 9402 0,'17'0'47,"1"17"-47,0 1 15,-1-1 1,19 1-16,-1 17 15,-17-17 1,-1-18-16,18 53 16,1-18-16,-19-17 15,19-1-15,17 19 16,-53-1-16,35-35 16,53 71-1,-70-54 1,17 1-1,-17-18 1,-18 17 0,35 1-1,-35 0 1,35-18 0</inkml:trace>
  <inkml:trace contextRef="#ctx0" brushRef="#br0" timeOffset="206016.48">15505 8661 0,'0'17'172,"0"1"-125,17-18-47,1 0 15,-18 18-15,0-1 16,18-17-1,-1 18 1,1-18 0,-1 18-1,1-1 1,0 1 0,-1-18-16,1 17 15,0 19 1,17-36 15,-35 17-15,18-17-1,-18 18 1,17-18 15,1 0 16,-36 0 94,1 0-126,17-18 1,-18 18-16,0 0 16,18-17-1,-17-1 16,52 18 32,-17 0-63,17 0 16,-18 0-16,1 0 15,17 18-15,-17-18 16,0 0-16,-36 0 78,0 0-62,1 0-1,-1-18-15,0 18 16,1 0-1,-1 0-15,1 0 16,-1 0 0,36 0 62,-36-18-31,-17 18-47,17 0 15,0 0-15,18-17 78,0-1-31,0 1-31,-17 17 0,-19 0-16,19 0 15,-1 0-15,18-18 47,0 0-31,18 18 124,17-17-124,-35-1-16,18 18 16,-18-18-16,17 18 15,-34 0 48,-1 0 77,-52 0-124,17 0-16,0 18 16,35-18-16,53 0 46,-17-18-30,0 1 0,-1 17-1,1 0 1</inkml:trace>
  <inkml:trace contextRef="#ctx0" brushRef="#br0" timeOffset="208832.61">16828 9596 0,'17'0'63,"71"-18"-48,-70 18 1,17-18 0,-17 18-1,0 0-15,-1 0 16,18 0 0,1 0-1,-19 0-15,19 0 16,34 0-1,-52 0 1,17 0 0,0 0-16,1 0 15,34 0 1,-52 0 0</inkml:trace>
  <inkml:trace contextRef="#ctx0" brushRef="#br0" timeOffset="210341.39">18591 9613 0,'18'0'78,"0"0"-78,-1 0 16,19 0-1,34 0 1,-35 0 0,89-17-1,-89 17 1,0-18-16,18 18 15,18-18 1,-18 18 0,-18 0-16,0 0 15,36 0 1,-36 0 0,1 0-16,-1-17 15,0 17 1,-17 0-1,-1 0-15,19 0 16,34-18 15,-52 18-31,-1 0 0,19 0 16,34 0 15</inkml:trace>
  <inkml:trace contextRef="#ctx0" brushRef="#br0" timeOffset="-201003.6">18574 9190 0,'17'0'32,"19"0"-17,-19 0 1,1 0-1,0-18 1,-1 1-16,1 17 16,17 0-16,0 0 15,18-18-15,18 18 16,-1-18-16,-17 1 16,18-1-16,-18 0 15,35 1-15,-35 17 16,-35-18-1,17 18-15,0 0 16,-17 0 0,17 0-1,53 0 1,-70 0-16,17 0 16,-17 0-1,35 0 1,-36 0-1,19 0 1,-19 0 0,1 0-16,17 0 15,-17 0-15,-1 0 16,1 0 0,0 0 15,35 0-16</inkml:trace>
  <inkml:trace contextRef="#ctx0" brushRef="#br0" timeOffset="-199562.48">14922 9155 0,'18'0'47,"0"0"-31,-1 0 0,19 0-1,105-18 16,-88 18-31,0-18 16,194-35 0,-177 53-1,54 0 1,-107 0 0,1 0-16,-36 0 109,1 0-109,-19 0 16,1 0-1,-18 0-15,-53 0 0,-70 0 16,17 0-16,36 0 15,-71 18-15,105 0 16,-34-18-16,70 17 16,71-17 46,-1 0-46,1 0-16,17 0 15,-17 0-15,17 0 16</inkml:trace>
  <inkml:trace contextRef="#ctx0" brushRef="#br0" timeOffset="-196723.67">21960 9102 0,'0'-36'156,"-17"36"-156,17-35 16,0 0 0,0-18-1,0 35 1,-18 1-16,18-1 16,0-17 15,0 17-16,0 53 142,0-17-157,-17 17 15,17-17-15,-18 0 16,0 34 0,1 1-1,17 0-15,-18-53 16,0 18-1,18 0-15,-17-1 32,17-34 155,0-19-156,0 19-15,0-19 0,0 19-16,0-1 15,0 0-15,0 1 16,17-1 0,1 18-1,-18-17-15,0-1 16,35 0-1,-35 1 1,18 17 0,0-18-1,-1 18 1,1 0 0,-18-18-1,35 18 16,-17 0-15,-1 0-16,1 0 16,0 0 15,-1 0-15,1 0-1,35 18 1,-36-18-1,1 0 1,0 18 0,-18-1-1,17-17 1,-17 18 0,18-18-16,-18 18 15,0-1 1,0 1-1,18-18 1,-18 17 0,0 1-1,17 0-15,-17-1 16,0 1 0,0 0-1,0-1 1,0 1-1,0 35 17,-17-53-32,17 18 15,0-1-15,-18-17 16,18 18 0,0-1-16,-18 1 15,1-18 32</inkml:trace>
  <inkml:trace contextRef="#ctx0" brushRef="#br0" timeOffset="-195441.66">21502 9313 0,'17'0'32,"1"0"-32,0 0 15,52 0 17,-17 0-32,0 0 0,0 0 15,18 0-15,-36 0 16,141 0-1,-140 0 1,-19 0-16,1 0 16,17 0-1,-17 0 1,-1 0 15,19 0-15,-19 0-1,1 0-15,0 0 79,-1 0-79,1 0 31,-1 0 0,1 0-15,0 0-1,-1 0-15,19 0 16,-19 0 0,1 0-1,0 18-15,-1-18 16,1 0 15,-1 0 0</inkml:trace>
  <inkml:trace contextRef="#ctx0" brushRef="#br0" timeOffset="-191027.2">9331 10089 0,'0'18'63,"-18"35"-63,1-35 15,-19 35-15,19-18 16,17-18-16,-18 19 16,18-19-1,-17 19-15,-1-19 31,18 1-15,-18-18 0,18 18-16,-17-1 15,-19 19 1,19-19-16,-1 1 16,-17 17-1,17-17-15,0-1 31,1 1-31,-1-18 16,1 18 0,17-1-16,-18-17 15,18 18 17,-18-18-17,18 18 1,-17-18-1,-1 17-15,18 1 16,-18-1 0,1 1-16,-1 0 31,18-1-31,-18 1 16</inkml:trace>
  <inkml:trace contextRef="#ctx0" brushRef="#br0" timeOffset="-189681.58">8749 9966 0,'18'18'62,"-1"-1"-62,1-17 16,-18 36-16,35-19 15,-17 1-15,-1 17 16,19 0-16,17 1 16,-18-1-16,-18 18 15,19-36-15,-1 19 16,-17-19-16,-1 1 15,19 0-15,-1 17 16,0 0-16,0-17 16,-17 17-1,0-35-15,-1 18 0,1-1 16,0 1-16,-1 0 16,1 17-1,0-17-15,-1-18 16,1 17-16,17 1 15,-35 0-15</inkml:trace>
  <inkml:trace contextRef="#ctx0" brushRef="#br0" timeOffset="-181317.28">10372 10901 0,'35'0'94,"18"0"-79,53-18 1,-18 1-16,0 17 16,-17-18-16,-18 18 15,70-18 1,-105 18-16,-1 0 15,1 0 1,0 0 15,34 0-15,-34 0-16,17 0 16,-17-17-1,0 17 48,17 0-63,0 0 15,-17 0 1,17 0 0,-17 0-16,-1 0 15,1 0 1,0 0-1,-36 0 95,0 0-95,1 0 1,-1 0-16,1 0 16,-1 0-16,0 0 15,1 0 1,-19 0-16,19 0 16,-36 0-16,17 0 15,1 0-15,-35 17 16,34-17-16,-17 0 15,-17 18 1,-1 0-16,36-18 16,-53 0-1,53 17-15,-18-17 16,0 18 0,18-18-16,-18 0 15,0 17-15,17-17 16,1 18-16,17-18 31,1 0-31,17 18 16,-18-18-1,-17 0-15,35 17 16,-18-17-16,1 0 16,-1 0-16,0 0 15,1 0 1,17 18-16,-18-18 15,18 18 1,-18-18-16</inkml:trace>
  <inkml:trace contextRef="#ctx0" brushRef="#br0" timeOffset="-164298.7">13511 10724 0,'0'-17'62,"0"-36"-62,36 18 16,69-89 15,-69 89-31,17 17 0,-18-17 0,0 0 16,1-1-1,-19 36-15,1-35 16,70-18 0,-53 36-1,-17-1 1,0 18-16,-18-18 16</inkml:trace>
  <inkml:trace contextRef="#ctx0" brushRef="#br0" timeOffset="-163496.05">13811 10072 0,'0'17'47,"18"1"-32,0 17-15,-1 18 16,18-17-16,-35-1 16,53 35-1,-17-17-15,-19-17 16,1-1-16,-18-17 15,18-1-15,-1 18 16,-17-17-16,0 0 31,18 17-15,-1-17 0,-17-1-1,18-17-15</inkml:trace>
  <inkml:trace contextRef="#ctx0" brushRef="#br0" timeOffset="-161622.62">18574 10636 0,'17'0'63,"19"0"-48,34-53 1,-35 53-16,-17-17 16,0 17-1,-1-36 1,1 36-16,0-17 16,52-18-1,-34 35-15,-1 0 16,35-53-1,-52 53 1,0 0-16,-1 0 16,-17-18-1,0 0 1,18 1 0,0 17-1,-18-18 1,0 0-1,0 1 1,17-1-16,1 18 16,-18-35-1,17 35-15,1-18 16,-18 1-16,18-1 16,-18 0-1,17 1 1,1-1-16,-18 0 15,18 18 17</inkml:trace>
  <inkml:trace contextRef="#ctx0" brushRef="#br0" timeOffset="-160805.35">19050 10019 0,'0'35'94,"0"-17"-79,18 35 1,-18-18 0,0 53-1,17-53-15,-17 1 16,36 34-16,-36-52 0,17 17 16,1 1-1,-18 16 1,17-52-16,-17 36 15,18 17 1,-18-36-16,0 1 16,18 0-1,-1 17 1,-17 0 0,0 0-1,0-17 1,18-18-1,-18 18 17,0-1-17,0 1-15,0 0 16,18-18 0,-18 17-16</inkml:trace>
  <inkml:trace contextRef="#ctx0" brushRef="#br0" timeOffset="-159068.02">23760 10619 0,'0'-36'31,"0"1"-31,35 0 16,18 0-16,-36-18 15,36 17-15,0 1 16,-17-18-16,-1 18 16,0 17-16,0-17 15,-17 0-15,0 17 16,-1 0-16,19 1 16,-36-1-16,17 18 15,1-18-15,-18 1 16,17-1-1,1 1-15,-18-1 16,18 0 0,-1 18-16</inkml:trace>
  <inkml:trace contextRef="#ctx0" brushRef="#br0" timeOffset="-158311.8">23901 9948 0,'0'18'46,"17"35"-30,19-18-16,-1 18 16,177 247 15,-124-229-31,-71-36 16,89 53-1,-70-53-15,-19 1 16,1-19-16,-1 1 15,1-1-15,-18 1 16,0 0 0,18-18-1,-18 17 17</inkml:trace>
  <inkml:trace contextRef="#ctx0" brushRef="#br0" timeOffset="-142634.97">14041 12224 0,'17'0'156,"18"0"-141,18 0-15,-35 17 16,70-17-16,89 18 16,-89 0-16,88-18 15,-17 0-15,-71 0 16,124 17-16,-124-17 16,159 0-1,-159 18-15,0-18 16,124 0-1,-124 0-15,0 0 16,1 0-16,-1 0 16,-18 0-1,-17 0-15,212 18 32,-212-18-32,17 0 15,-34 0-15,34 0 16,1 0-16,-18 0 15,0 0-15,-1 0 16,19 0 0,0 0-16,-19 0 0,1 0 15,0 17-15,18-17 16,17 0-16,-35 0 16,0 0-16,0 0 15,0 0-15,0 0 16,-36 0-1,19 0-15,-19 0 16,71 18 0,-35-18-16,0 0 0,-17 0 15,16 0 1,37 0 0,-54 0-16,35 0 15,54 0 1,-36 0-16,0 0 15,18 0 1,0 0-16,-18 0 16,36 0-1,-54 0-15,18 0 16,-35 0-16,18 17 16,35-17-1,-36 0-15,-34 0 16,69 0-1,-69 0-15,-1 0 16,35 0 0,-52 0-16,53 0 15,70 0 1,-71 18-16,-34-18 16,34 0-16,-35 0 15,89 0 1,-89 0-1,0 0-15,1 0 16,34 0 0,-34 0-16,-1 0 15,-17 0 1,-1 0 78,1 0-79,-1 0 17,89 18-17,-88-18 1,35 0-16,-36 0 15,19 0-15,-19 0 16,1 0 15,0 0-15,-1 0 0,1 0-1,17 0 1,0 0-16,18 0 15,-35 0-15,35 0 16,-35 0 0,-1 0-16,1 0 15,-18 17 1,17-17 46,1 0-46,0 0-16,-1 0 16</inkml:trace>
  <inkml:trace contextRef="#ctx0" brushRef="#br0" timeOffset="-132329.2">18891 12224 0,'18'0'485,"0"17"-470,17-17-15,-18 0 16,19 0-16,-1 0 16,88 18 15,-70-18-31,18 18 15,0-18-15,-19 0 16,142 0 0,-141 0-1,-35 0-15,17 0 16,18 0 0,-35 0-1,-1 0-15,1 0 16,0 0-1,-1 0 1,19 0-16,-1 0 16,0 0-1,-17 0-15,17 0 16,-17 0-16,35 0 16,-36 0-16,19 0 15,-1 0-15,0 0 16,36 0 15,-36 0-31,0 0 0,1 0 16,-19 0-1,18 0-15,-17-18 16,35 18 15,-18 0-31,1-18 16,-19 18-1,1 0-15,17-17 16,-17 17-16,17 0 16,-17 0-16,-1 0 15,1 0-15,0 0 16,-1 0 0,19 0-1,-19 0 1,18 0-16,-17 0 31,0 0-31,-1 0 0,1 0 16,0 0-1,-1 0 17,1 0-17,70 0 16,-70 0-15,-1 0-16,1 0 0,0 0 63,-1 0-63,1 0 31,0 0-31,-1 0 15,1 0 1,-1 0 125,1 0-110</inkml:trace>
  <inkml:trace contextRef="#ctx0" brushRef="#br0" timeOffset="-121769.04">19967 11501 0,'-17'0'125,"-1"35"-110,0-18-15,-17 1 16,0 17-16,-1 1 16,19-1-16,-18-17 15,-1 17-15,19 0 16,-19-17-16,19-18 16,17 35-16,-36-17 15,19-18-15,17 17 16,-18 1-16,1-18 15,-1 18-15,-17 17 16,-1-17 0,36-1-16,-17 1 15,-1-18-15,18 17 16,-18 1-16,1-18 16,-1 18-1,1-1-15,-1 1 16,18 0-16,-35-1 15,35 1 1,-18-18 15,36-18 235,17-17-250,-17 0-16,70-53 31,-53 52-31,-35 19 15,18 17-15,-1-18 16,1 0 0,0-17-1,17 35-15,-35-18 16,35-17 0,0 35-16,-17-17 15,-18-1 1,35 0-1,-17 1 1,0-1 0,-1 0-16,1 1 15,-1-1 1,1 0 0,0 18-1,-18-17 1,17-1 15,1 18 32,-18-18-32,0 1 0,18 17-15,-1 0-1,-17-18 1,18 1 0,0 17-16,-18-18 15,17 0 1,1 18-1,-1 0 1,1-17 0,-18-1-1,18 18-15,-1 0 16,-34 0 78,-1 0-79,0 18 1,-17 17 0,0-17-16,17-1 15,1 1-15,-1 17 16,-17-35-16,17 35 15,-17-17-15,35 0 16,-18-18-16,1 17 16,-1 1-16,0-18 15,-17 53 1,0-53-16,17 35 16,-17-17-16,17-1 15,1 1 1,17 0-16,-18-18 15,18 17 1,0 1 15</inkml:trace>
  <inkml:trace contextRef="#ctx0" brushRef="#br0" timeOffset="-120433.47">19297 11359 0,'0'18'62,"35"53"-46,-17-71-16,-18 35 16,88 88-1,-70-87 1,52 52-1,-34-35-15,-1-18 16,-18-17-16,1 17 16,0 0-16,-1-35 15,-17 36 1,18-36-16,0 17 16,-1 18-16,1-35 15,-18 18 1,18 0-1,-18-1 17,0 1-17,17-18 1,-17 18 62,18-18-62,-18 17-1,0 1 17,17 0-17,1-1-15,-18 1 16,0-1-1</inkml:trace>
  <inkml:trace contextRef="#ctx0" brushRef="#br0" timeOffset="-117484.05">17110 12241 0,'17'0'62,"1"0"-46,0 0-16,-1 0 16,89 0-1,-53 0 1,18 0-16,-1 0 15,1 0-15,17 0 16,141 0 0,-211 0-1,17 0-15,-17 0 16,17 0 0,-17 0-1,-1 0 1,36 0-1,-17 0 1,-1 0 0,-18 0-1,19 0-15,-19 0 16,19-17-16,-1 17 16,0 0-1,-17 0 1,-1 0-16,1 0 15,0 0 1,-1 0-16,1 0 16,0 0-16,-1 0 15,1 0 1,0 0 0,52 0-1,-52 0 1,-1 0-1</inkml:trace>
  <inkml:trace contextRef="#ctx0" brushRef="#br0" timeOffset="-115642.48">18062 11501 0,'-17'0'110,"-1"0"-110,-35 52 31,18-34-31,-1 17 16,1-17-16,0 17 15,0 1 1,-1-19-16,19 1 16,-1 0-1,0-18 1,1 35-1,-1-35 1,1 0-16,17 17 16,-18-17-1,0 18 1,1 0-16,-1-1 16,0 1-16,1-18 15,-1 18-15,0-1 31,1 1-15,-1 0 0,0-18-1,1 17 1,-18 1 0,35-1 15,-36 1-16,19 0 1,-1-18 0,18 17-1</inkml:trace>
  <inkml:trace contextRef="#ctx0" brushRef="#br0" timeOffset="-113643.7">17286 11483 0,'0'18'125,"18"-1"-125,17 1 15,36 70 17,-36-70-32,-18-1 15,1 1 1,-18 0-16,18-18 16,-1 35 15,1-35-31,0 18 15,-1-1 1,1 1 15,-18-1-31,18-17 0,-1 0 16,-17 18-16,0 0 16,18-18 15,0 0-31,-18 17 0,0 1 15,17-18-15,-17 18 16,18-18-16,-18 17 16,17-17-1,-17 18-15,18-18 16,-18 18 15,18-18-31,-18 17 16,17-17-16,-17 18 15,18-18 1,-18 17-16,18-17 16,-18 36-1,17-36 1,1 17 93,0 1-93,-18 0 0,35 17-1</inkml:trace>
  <inkml:trace contextRef="#ctx0" brushRef="#br0" timeOffset="-98720.29">15240 11518 0,'0'18'78,"0"-1"-78,0 1 16,0 0-16,0-1 15,18 1 1,-18 0-16,17-1 16,-17 1-1,0 0 1,0-36 46,-17 0-46,17 1-16,-18-19 16,0 36-16,1-35 15,17 0-15,0 0 16,-18 17 0,18-17-16,0 17 0,-18 0 15,18 1-15,0-1 16,0 0-1,18 18 64,-18 18-79,18 0 15,35 52 1,-53-34-16,0-19 15,17 1 1,1 17 0,-18-17-16,0-1 15,0-34 48,0-1-48,0 0 1,-18 18-16,18-17 16,0-1-16,0 1 15,18 52 48,0-18-48,-18 1-15,0 0 16,0-1 0,17-17-16,-17 18 15,0 0 126,0-1-125</inkml:trace>
  <inkml:trace contextRef="#ctx0" brushRef="#br0" timeOffset="-94691.52">15311 11307 0,'-18'0'31,"0"0"0,-17 0-31,17 0 16,1 0 0,-1 0-1,0 0 16,18 17-15,-17 1-16,-1-1 0,1 1 16,17 0-1,-18-1-15,0-17 47,1 0 16,-1-17-48,18-1 17,0 0-32,-18 18 15,-17 0 1,0 0-16,17 0 15,-17 0-15,-18 18 16,53 0-16,18-36 78,17-17-62,-18 35-16,1 0 15,-36 17 48,1-17-63,-1 18 47,18 0 47,-17-1-94,-19 19 15,1-1 1,17-17-16,18-1 78,0 1-47,0-1-31,-17 36 31,-1-35-31,0 17 16,-17 1-16,35-19 16,-53 36-1,53-35 1,-17-1 0,-1-17-1,18 18-15,18-18 125,-18-18-109,-53 36 15,0 0-15,0 17-16,-18 0 15,18-35-15,18 18 16,53-18 46,-1 0-30,-17 18 93,0-1-125,0 1 15,0-1 1,0 1 0,-17-18-16,17 18 15,-18-18 1,18 17-16,-17 1 15,-1-18 17,18 18-17,-18-18-15,1 17 16,17 1-16,-36-18 16,36-18 77,0 1-93,0-1 32,0 0 108,0 1-109,0-1-15,0 0 15,0 1-15,0-1-16,0 1 16,0-1-1,0 0 1,0 1-1,0-1 64,0 0-64,18 1 1,0 17-1,52-18-15,-35 18 16,1-18-16,17 18 16,-53-17 187,0-1-203,17 18 15,-17-35-15,0 17 16,18 1-16,-18-1 16,0 0-16,0 1 15,18-1-15,-1 0 16,-17 1 0,0-1-1,18 0 16,-18 1-31,0-1 0,17 1 16,-17-1 0,18 0 15,-18 1-15,18 17-16,-18-18 31,17 18-31,-17-18 15,0 1 1,18 17-16,-18-18 31,18 18-15,-18-18-16,17 18 47,-17-17-32,18 17-15,0 0 32,-1-18-32,18 18 15,1 0-15,-19 0 16,36 0-16,-35 0 16,17 0-16,-17 0 15,17 0-15,-17 0 16,17 0-16,-17 0 15,-1 0 157,1 0-172,-18 18 16,18-18-16,-1 0 16,1 0-1,0 0-15,-18 17 16,17-17-16,-17 18 15,18-18-15,-1 0 47,1 0-15,-36 0 61,1 0-46,-18 0-31,17 0-16,-17 0 15,17 0 1,0 0 0,1 0-16,-1 0 15,-17 0 1,-1 0-16,-16 18 0,16-18 16,-34 17-16,-1 1 15,36-18-15,0 0 16,-1 0-16,36 18 15</inkml:trace>
  <inkml:trace contextRef="#ctx0" brushRef="#br0" timeOffset="-81453.38">23654 12047 0,'0'-53'110,"0"36"-110,0-36 15,17-35 17,-17 52-32,18-16 0,0 52 15,-18-36-15,17 36 31,1 0-15,0 0 78,-18 18-79,0 52 17,0-52-32,0 0 0,0 17 15,0 18-15,-18-35 16,18 17-16,-18-35 16,18 17-16,0 1 15,0-36 95,0 1-110,0-36 15,18 18-15,17-1 16,-17 19-16,-1-1 15,1 0-15,0 1 16,-1 17-16,1-18 16,0 18-16,17 0 15,-17 0-15,17 0 16,0 0 0,36 0 15,-54 0-31,19 0 15,-19 35-15,107 54 32,-89-54-32,0 0 15,-17 0 1,-18-17 0,0 0-1,-18-18-15,1 17 16,-19 1 15</inkml:trace>
  <inkml:trace contextRef="#ctx0" brushRef="#br0" timeOffset="-80669.43">25153 11501 0,'18'0'0,"-18"17"31,0 36-15,0-18-16,0 1 15,0-1-15,0 36 16,0 34 15,0-87-31,-18 0 0,18-1 16,0 1-16,0 0 16,-18-1-16,18 18 15,0-17 1</inkml:trace>
  <inkml:trace contextRef="#ctx0" brushRef="#br0" timeOffset="-78905.39">25559 11871 0,'0'0'0,"-18"-18"31,0 1-15,-34 17 0,34 0-1,0 0 1,1 0 0,-1 0-1,0 0-15,1 0 31,-19 17-15,19 1 0,-1 0-16,-17 17 15,35 0-15,-35-17 16,35 17-16,-18-17 16,18 17-1,0-17 16,0 17 1,0-17-32,0-1 15,35 1 1,-17-18 0,0 0-16,17 0 15,-18 0-15,19 0 16,-19 0-16,1 0 47,0-35-32,-1 17 1,1-17 0,-18 17-1,0 0-15,0 1 16,0-1-1,0 0 1,18 18-16,-1 0 16,-17-17-1,18-1 1,-18 1 15,17 17 16,-17 35 141,-17-18-173,-1 19-15,18 17 16,0-36-16,-17 54 15,-1-36-15,0-17 16,1 17-16,17-17 0,0-1 16,0 1-1,-18-18 1,0 0 0,1 35-1,-1-35 1,0 18-1,1-1 1,-1-17-16,1 0 16,-72 18-1,89 0 1,-70-1 0,34-17-1,1 0 1,18 0-16,-1 0 15,-35-17 1,18 17-16,17-18 31,0-17-15,1 35 0,17-18-1,0 1-15,0-1 16,0 0-1,17 18 1,1-17 0,17-1-1</inkml:trace>
  <inkml:trace contextRef="#ctx0" brushRef="#br0" timeOffset="-77208.22">26582 12047 0,'0'-17'46,"0"-1"-30,0 0 0,17 1-1,36-89 1,-53 88 0,0-17-16,18 17 15,-18 36 141,0 17-156,0 1 16,-18 69 0,18-69-1,0-19-15,0 1 16,-17-18 0,17-18 124,0-17-140,17 17 16,19-52-1,-19 52-15,19-17 16,-36 17-16,35 1 16,-18-1-16,1 18 15,0-18 1,17 18-16,-17 0 16,-1 0-1,-17-17-15,18 17 16,0 0-1,-1 0 1,1 0 0,0 0-1,-1 0 1,-17 17 15,18 1-31,-18 0 16,35 17-1,-17-17 1,-18-1-16,0 1 31,0 0-15,0-1 0,-18 1-16,18-1 15,0 1 1,0 0-1,-18-18 64,18 17-48,0 1 0,-17-18-31</inkml:trace>
  <inkml:trace contextRef="#ctx0" brushRef="#br0" timeOffset="-75617.6">23372 12224 0,'35'0'32,"-18"0"-17,36 0-15,0 0 16,18 0-16,-1 0 15,36 0-15,35 0 16,89 0 0,-72 0-16,-34 17 15,370 36 1,-318-35 0,283 17-1,-353 0-15,-18-35 16,18 18-1,-18 0-15,-53-18 16,36 17-16,17-17 16,141 18-1,-88-18 1,177 18 0,-230-18-1,300 70 1,-300-70-1,194 36 1,-229-19 0,18-17-16,-36 0 15,71 18 1,-88-18 0,-1 0-1,1 0-15,0 17 16,17 1-1,-18-18 1,1 0-16</inkml:trace>
  <inkml:trace contextRef="#ctx0" brushRef="#br0" timeOffset="-73077.08">14305 12788 0,'0'18'78,"0"-1"-78,-17 19 15,-1-19-15,18 19 16,-18-1-16,1-17 16,-1 17-1,0 0-15,18-17 16,-17-1-16,-19 19 15,19-1-15,-1-17 16,0 17-16,1 0 16,-1-17-16,1 17 15,17-17-15,-18-18 16</inkml:trace>
  <inkml:trace contextRef="#ctx0" brushRef="#br0" timeOffset="-72337.16">14005 12735 0,'18'18'47,"17"0"-31,-17 34-16,17 1 15,36 18 1,-36-18-16,0 17 16,1-17-16,-1-17 15,0 17-15,-17-1 16,35 19-1,-36-36-15,1-17 16,-18 17 0</inkml:trace>
  <inkml:trace contextRef="#ctx0" brushRef="#br0" timeOffset="-71535.36">14446 12859 0,'0'0'0,"-35"0"15,0 0-15,17 17 16,0-17 0,1 36-1,-18-1 1,-1-17-16,-17 35 15,-70 35-15,35-18 16,35-17-16,-18 18 16,18-18-16,18 0 15,17-18 1,-17-35-16,35 17 16,-18 1-16</inkml:trace>
  <inkml:trace contextRef="#ctx0" brushRef="#br0" timeOffset="-60659.6">9313 12806 0,'-17'0'16,"-1"0"-16,-17 35 15,17 0-15,1 1 16,-19-19-16,19 19 16,-19 17-16,1-1 15,17-34 1,-17 35-16,17-18 15,1-17-15,-18 17 16,17-17-16,18-1 16,-18 19-16,1-36 15,-1 35-15,18-17 16,0-1 46,-18 1-46,1-18 0,17 18-1</inkml:trace>
  <inkml:trace contextRef="#ctx0" brushRef="#br0" timeOffset="-60016.03">8872 12841 0,'36'0'62,"-1"35"-62,0 18 16,-17-35-16,52 17 15,-34 18-15,34 0 16,-17-18-16,-18 1 16,1-36-16,-36 35 15,17-17-15,-17-1 31,18-17-15,-18 18 15</inkml:trace>
  <inkml:trace contextRef="#ctx0" brushRef="#br0" timeOffset="-58332.52">4163 12788 0,'0'53'47,"-18"-18"-31,1 36-16,-19 0 16,1-19-16,17-16 15,1-1-15,-19 18 16,19-18-16,-19 0 15,19 18-15,17-35 16,-18 17-16,1-17 16,-1-18-1,18 18-15,0-1 47,-18-17-31,1 18-1,17-1 48,-18-17-47,0 18-1,18 0 1</inkml:trace>
  <inkml:trace contextRef="#ctx0" brushRef="#br0" timeOffset="-57621.49">3757 12700 0,'35'0'62,"1"35"-46,52 53-1,-53-52-15,18 17 16,-18-18-16,1 0 16,52 53-16,-35-17 15,0-18-15,-18-35 16,0 17-16,-17-18 16,-1 1-16,1 0 15,0-18-15,-18 17 16</inkml:trace>
  <inkml:trace contextRef="#ctx0" brushRef="#br0" timeOffset="-47196.01">29439 7920 0,'0'18'31,"0"34"-15,0 19-16,0-18 15,0 35-15,0-17 16,-17 52-16,-1 1 15,-35 123 1,53-212 0,-18 71 15,18-71-31,0-17 16,-17-18-1</inkml:trace>
  <inkml:trace contextRef="#ctx0" brushRef="#br0" timeOffset="-45471.38">30551 7867 0,'-18'0'62,"0"0"-46,-17-18 0,0 18-1,-89 0 1,89 0-1,0 0-15,-1 0 16,19 0 47,-1 0-32,18 18 31,0 0-62,0-1 16,0 1-16,-18 0 16,1-18 15,17 17-16,0 1 17,-18-18-1,18 17-15,0 1-1,0 0 16,0-1-31,0 1 16,-17 17 0,17-17-1,17-18 142,18 0-142,18 0 1,0 18-16,-35-18 15,53 17 1,-54 1 0,71 35-1,-70-36-15,0 1 16,-18 0-16,0 17 31,0 18-15,0-36-1,0 107 1,0-106-16,0 17 16,0-18-16,0 19 15,0-19 1,-18-17 0,0 36-1,1-19 1,-36 36-1,0-35 1,-176 0 0,140-18-1,-16 0 1</inkml:trace>
  <inkml:trace contextRef="#ctx0" brushRef="#br0" timeOffset="-43236.82">31591 7761 0,'-35'0'46,"-36"159"-14,1-18-32,35-88 0,-54 123 15,-52 36-15,18-53 16,-54 52 0,-175 107-1,228-177-15,-88 53 16,71-88-16,71-18 15,-36 18 1,71-71-16,-1 18 0,19-35 16,17-1-16,0 1 15</inkml:trace>
  <inkml:trace contextRef="#ctx0" brushRef="#br0" timeOffset="-42561.16">31097 8961 0,'0'35'31,"0"18"-31,0-36 0,0 36 16,0 88 15,0-88-31,0 18 0,0-18 16,-35 123-1,17-123 1,18-18-16,0 1 16,-17-19-16,17 1 31</inkml:trace>
  <inkml:trace contextRef="#ctx0" brushRef="#br0" timeOffset="-40868.64">32138 8890 0,'-18'-18'47,"-34"1"-16,34 17-31,0 0 16,-17 0-16,17 0 16,-17 0-16,-36 0 15,36 0 1,0 0-16,0 0 15,-18 0 1,17 0 0,-34 0-1,70 17 79,0 19-31,0-19-63,0 36 15,0-18-15,0 1 16,0-19-16,0 1 15,0 0 1,-18-18-16,18 35 16,-17-17-1,17-1 1,17-17 171,1 0-171,0 0-16,17 0 16,0 0-1,0 0 1,18 18 0,-17-18-16,-19 18 15,-17-1 1,0 1-16,18 17 15,-18-17-15,17 17 16,-17 0-16,0-17 16,0 88-1,0-89-15,0 36 16,0-17 0,-35 69-1,35-69 1,0-19-16,-17 1 15,-1 17 1,0-35 15,-17 0-15,17 0 0,-52 0-1,52 0 1,-17 0-16,17 0 15,-70 0 1,88 18 0,-18-18-16</inkml:trace>
</inkml:ink>
</file>

<file path=ppt/ink/ink10.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8:28:13.019"/>
    </inkml:context>
    <inkml:brush xml:id="br0">
      <inkml:brushProperty name="width" value="0.05292" units="cm"/>
      <inkml:brushProperty name="height" value="0.05292" units="cm"/>
      <inkml:brushProperty name="color" value="#FF0000"/>
    </inkml:brush>
  </inkml:definitions>
  <inkml:trace contextRef="#ctx0" brushRef="#br0">22983 2558 0,'0'17'62,"0"1"-46,0 0 15,0 34-15,-17-34-1,17 35 1,-18-35 0,18-1-16,-17-17 15,-1 36 1,18-19 0,-35 19-1,35-19 1,-18 1-16,0-1 15,-17 1 1,0 0 0,17-1-16,-17 1 15,-18 0 1,35-1 0,-17 1-1,17-18-15,18 18 16,-17-18-1,-1 17 1,0-17 0,-17 0-1,18 18 1,-19-1 0,19-17-1,-1 0 1,0 0 31,1 0 0,-1 0 78,0 18-110,1-18 1,-1 0-1,1 18 1,-1-18 0,0 0-1,18 17 298,0 1-298,0 0 1,0-1 0,0 1-1,18 52 1,17-17 0,0 88-1,-17-123 1,17 88-1,-35-71 1,36 36 0,-36-36-1,17 36 17,1-54-32,-18 1 0,18 17 15,-1 18 1,-17-18-1,0-17-15,0 0 16,18 17 0,-18-17-1,17 52 1,1-35 0,-18 18-1,0-35-15,0 0 16,0 35-1,0-36 1,0 36 0,0-35-1,-18-1 1,18 1-16,0 0 16,-17-1-1,-1-17-15,18 18 16,-17-18-16,-1 18 15,0-1 1,1-17 0,-1 35-1,0-35 17,1 0-17,17 18 1,0 0 15,-18-18-31,0 0 0,18 17 16,-17-17-1,-1 18 1,-17 0 0,0-18-1,17 17 1,0-17-1,1 18-15,-1-18 16,0 0 0,1 0-16,-1 0 15,1 0 1,17 18 15,-18-18 657,0 0-673,18-18-15,-35 0 16,-53-52 0,70 34-1,-52-16 1,52 34-1,0-17 1,1 35-16,-1-18 16,0 0-16,1 1 15,-19-1-15,19 0 16,-1 18-16,1-17 16,-1-18-16,-17 35 15,-1-18-15,36 0 16,-35 1-1,17-1 1,-17-17 0,18 17-1,17 0 1,-18 1 0,0-1-16,1 18 15,-1-17 1,18-1-1,-18 18 17,1 0-17,-1-18 1,0 18 0,1-17-1,-1 17-15,0 0 16,1 0 15,17-18-15,-18 18-1,1 0 1,-1-18 0,-17 18-16,17 0 15,0 0 1,1 0-16,-1 0 15,-17 0-15,17 0 16,-35 0 0,36 0-16,-1 0 15,-17 0-15,17 0 16,0 0-16,-17 0 16,-35 0-1,52 0-15,-35 0 16,-17 0-1,52 0-15,-35 0 16,35 0-16,-17 0 16,0 0-1,-1 0-15,19 0 16,-36 0-16,0 0 16,35 0-1,-17 0-15,0 0 16,0 18-16,-1 0 15,1-1-15,-36 1 16,36-18-16,0 18 16,0-18-16,17 17 15,-17 1-15,17-1 16,-17-17-16,-1 18 16,19-18-16,-18 18 15,17-1-15,0-17 16,-17 18-16,0-18 15,17 0-15,0 18 16,-52-1 0,17-17-16,0 18 0,18 0 15,0-18-15,-1 17 16,1 1-16,0-1 31</inkml:trace>
  <inkml:trace contextRef="#ctx0" brushRef="#br0" timeOffset="11149.41">21484 7108 0,'18'0'78,"17"0"-78,0 0 15,1 0 1,17 0-16,-36 0 0,36 0 16,-18 0-16,1 0 15,-1 0-15,18 0 16,0 0-16,-18 0 16,18 0-16,-35-17 15,17 17-15,-17 0 16,-1 0-1</inkml:trace>
</inkml:ink>
</file>

<file path=ppt/ink/ink2.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6:44:15.181"/>
    </inkml:context>
    <inkml:brush xml:id="br0">
      <inkml:brushProperty name="width" value="0.05292" units="cm"/>
      <inkml:brushProperty name="height" value="0.05292" units="cm"/>
      <inkml:brushProperty name="color" value="#FF0000"/>
    </inkml:brush>
  </inkml:definitions>
  <inkml:trace contextRef="#ctx0" brushRef="#br0">29087 8731 0</inkml:trace>
</inkml:ink>
</file>

<file path=ppt/ink/ink3.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6:45:14.537"/>
    </inkml:context>
    <inkml:brush xml:id="br0">
      <inkml:brushProperty name="width" value="0.05292" units="cm"/>
      <inkml:brushProperty name="height" value="0.05292" units="cm"/>
      <inkml:brushProperty name="color" value="#FF0000"/>
    </inkml:brush>
  </inkml:definitions>
  <inkml:trace contextRef="#ctx0" brushRef="#br0">14781 7108 0,'18'18'94,"17"-18"-78,-17 0-16,52 18 15,142 17 1,-88-17 0,52-18-16,-88 17 15,0-17-15,-35 0 16,0 0-16,0 18 15,35-18 17,-70 0-17,0 0-15,35 0 0,-18 0 16,18 0-16,0 0 16,17 0-16,1 0 15,17 0-15,-35 0 16,17 0-16,-17 0 15,0 0-15,-17 0 16,122 0 0,-105 0-1,0 0-15,18 0 16,-1-18-16,-17 18 16,0 0-16,-35 0 15,17 0-15,-17 0 16,52 0-1,-52 0 1,17 0-16,18 0 16,-35 0-16,52 0 15,-35-17-15,36 17 16,-36 0 0,36-18-16,-1 18 15,54 0 1,-71 0-16,17 0 0,1 0 15,-53 0 1,52 0-16,-17 0 16,18 0-16,-1 0 15,-35 0-15,36 0 16,-36 0-16,36 0 16,70 0-1,-141-18 1,18 18-1,-1 0 17,1 0-17,52 0 1,-34 0-16,-19 0 16,19 0-1,34 0 1,-52 0-1,-1 0-15,1 0 16,35 0 0,-18 0-1,-17 0-15,35 0 16,35 0 0,-53 0-1,-17 0 1,0 0 46,-1 0-46,1 0 15</inkml:trace>
  <inkml:trace contextRef="#ctx0" brushRef="#br0" timeOffset="13927.28">17886 1923 0,'-18'0'47,"1"0"-32,-1 0 17,0 0-32,-17 0 15,-106 0 1,123 0-1,-35 17-15,18 1 16,0-18-16,-1 0 16,36 18-16,-17-1 15,-18 1-15,17-1 16,-17 1 0,35 0-1,-18 17-15,0-35 16,18 18-1,0-1-15,0 1 47,-17 0-15,17-1-1,0 1-16,17-1 17,1-17-17,0 0 1,-1 18 0,19-18-1,16 18 1,-34-18-1,0 0 1,-1 0 0,19 0-1,-36-18 1,35 18-16,0-18 16,-17 1-1,0-1 1,-1 1-1,1-1-15,-1 0 16,19 1 0,-19-19-16,1 36 15,0-17-15,-18-1 16,17 18-16,1-18 16,-18 1-1,18-1 16,-18 1-15,17-1 0,-17-17-1,0-1 1,18 19 0,-18-1-16,17 18 31,-17-18-16,0 1 17,18 52 15,-18-17-32,18 105 1,-18-70-1,0-35-15,0 52 16,0-34-16,17 16 16,1 90-1,-18-125 1,0 1 0,0 0-1,18-18 1,-1 17-1,-17 1 17,18-18 15</inkml:trace>
  <inkml:trace contextRef="#ctx0" brushRef="#br0" timeOffset="15104.77">18732 1446 0,'0'0'0,"18"0"47,17 0-31,-17 0-16,17 0 15,124 36 1,-106-19 0,159-17-1,-159 0 1,105 0-1,-140 0 1,105 0 0,-87 0-1,34 18 1,-34-18 0</inkml:trace>
  <inkml:trace contextRef="#ctx0" brushRef="#br0" timeOffset="15687.25">19491 1517 0,'0'53'47,"-18"-35"-32,18 17-15,0-18 16,-17 36-16,-1 18 15,0-36-15,-17 36 16,35-36-16,-17 18 16,-19 70-16,19-52 15,-19-1-15,19-17 16,-1-17-16,18 17 16,-18-36-16,18 1 15,-17 17-15,-1-17 16,18 17-16,0-17 15,0-1 1,-18 1-16</inkml:trace>
  <inkml:trace contextRef="#ctx0" brushRef="#br0" timeOffset="16719.57">20391 1535 0,'-18'0'47,"0"0"-47,-17 0 16,-18 0-16,35 17 16,-17 1-16,0 0 15,0 17-15,-18 18 16,17-53-16,1 35 15,-35 18-15,34 0 16,19-36-16,-19 19 16,19-1-16,-19-17 15,19 35-15,17-18 16,0-18-16,-18 19 16,1-36-16,-1 35 15,18 18-15,0 0 16,-18-53-1,18 35-15,0-17 16,0 52 0,0-52-1,0 0 1,0-1-16,0 1 16,0 0-16,0-1 15,18 18-15,0-17 16,-1 17-16,-17-17 15,18-18-15,17 35 16,-35-17-16,35-18 16,-17 18-16,0 17 15,-1-35 1</inkml:trace>
  <inkml:trace contextRef="#ctx0" brushRef="#br0" timeOffset="18025.09">20338 2187 0,'0'-17'93,"17"-107"-61,1 89-32,-18 17 15,18-17-15,-1 17 16,-17 1 15,18 17-15,-18 17 77,-18 89-77,1-71 0,-19 89-1,19-107 1,17 1-16,0 0 16,-18 17-1,18-70 79,0-89-78,35 71-1,-35 18-15,18 17 16,0-17-16,-1 0 15,1 35-15,-1-35 16,19-1 0,-19 19-1,1 17-15,0 0 16,-1 0-16,1 0 16,0 0-1,-1 0-15,1 0 16,0 0-1,-1 17-15,1 1 16,17 0-16,-35-1 16,18 1-1,-1 0 1,-17-1 0,-17 1 15,17-1-16,-18 1-15,18 0 16,-18-1-16,1 19 16,17-19-1,0 1 1,-18-18 0,1 0 77</inkml:trace>
  <inkml:trace contextRef="#ctx0" brushRef="#br0" timeOffset="19057.39">21414 1588 0,'0'-18'16,"-18"18"15,-17 53-15,-1-18-16,1 0 15,0 1-15,-18 34 16,18 1-16,-18-18 15,17-18-15,19 0 16,-36 18-16,53-35 16,-35-18-16,35 35 15,-36 0 1,19-17-16,-1 0 16,0-1-16,-17 18 15,35 1-15,-35-19 16,17 1-16,1 17 15,-1-17-15,0 0 16,1-1-16,17 1 16,-36 17-1,36-17-15,0-1 16,0 1 0,0 0-1,-17-18 1,-1 35-1</inkml:trace>
  <inkml:trace contextRef="#ctx0" brushRef="#br0" timeOffset="20826.16">21590 1711 0,'0'18'63,"0"-1"-48,0 89 1,-18-88-16,18 35 16,0 17-1,-17-17-15,-1-18 16,0 1-16,18-1 16,-35 71-1,35-89 1,-17 1-1,17 0-15,-18 17 16,0-35 31,18 35-31,-17-35-1,17-17 110,0-1-125,0-17 16,17-1-16,-17 19 15,18-19 1,0 1-16,-1 0 16,1 0-1,-1 35-15,1-18 16,-18 0 0,18 18-1,-1 0 1,1 0-1,0 0 1,-1 0 15,1 0-15,-18 18 46,18-18-46,-18 18 0,17-1-1,-17 1 1,0 0-16,18-18 16,-18 17 15,0 1-16,0-1 17,0 1-17,0 0 17,0-1-17,-18 1 16,1 17-15,-1-35 15,0 18-15,18 0 0,-17-18 15,-1 0-16,0 0 17,1 0-17,-1 0 1,0 0 0,1 0 62,-1 0-16</inkml:trace>
  <inkml:trace contextRef="#ctx0" brushRef="#br0" timeOffset="22289.5">22084 1411 0,'18'0'47,"-1"0"-47,-17 18 16,18-18-16,-1 17 15,1 1 1,0 0-16,17 17 15,36 53 1,-36-35-16,0 0 16,0 35-1,-17-53-15,0-17 16,17 53 0,-35-54-16,0 19 15,0 52 1,0-71-1,0 36 1,0-17-16,0-19 16,0 18-16,0-17 15,0 70 1,0-35 0,0-35-16,0 17 15,-35 0 1,35-17-16,-18 0 15,0-1 1,1 1-16,-1 17 16,0 1-16,1-36 15,-18 52 1,17-34 0,0 0-1,-35-18 1,18 0-16,0 17 15,0 1-15,-1-18 16,1 18-16,-18-1 16,35-17-16,-34 18 31,16-18-31,-17 18 16,36-18-1,-19 0 1,19 0-16,-1 0 15,0 0 32,1 0-31</inkml:trace>
  <inkml:trace contextRef="#ctx0" brushRef="#br0" timeOffset="24215.8">23883 1782 0,'0'17'63,"-18"124"-48,18-105 1,-17 16-16,17 1 15,0 0-15,-18 18 16,18-36-16,0 0 16,-18-17-1</inkml:trace>
  <inkml:trace contextRef="#ctx0" brushRef="#br0" timeOffset="24735.79">23654 2064 0,'17'0'94,"19"0"-94,-19 0 0,19 0 15,52 0 1,-53 0-16,18 0 15,18 0-15,-19 0 16,-34 0-16,17 0 16,-17 0-16,0 0 62,-1 0-46,1 0-1</inkml:trace>
  <inkml:trace contextRef="#ctx0" brushRef="#br0" timeOffset="25817.25">25541 1429 0,'0'0'0,"-35"0"16,17 0-16,1 0 15,-36 0 1,35 0-1,0 0-15,1 17 16,-54 89 0,71-88-1,-35 17-15,17 0 16,1 54 0,-1-72-1,18 1-15,0 17 16,0 0-16,0-17 15,0 17-15,0-17 16,0 70 0,0-53-1,0-17-15,0 17 16,71 54 0,-71-72-1,17 18-15,1 1 16,-18 17 15,0-18-31,-18 0 16,18-17-1,-17 17-15,-1 0 16,0 1-16,1-19 16,-1-17-1,0 18 1,1-18-1,-1 0 17,-17 0-17,17 0 17,18-18-32</inkml:trace>
  <inkml:trace contextRef="#ctx0" brushRef="#br0" timeOffset="26551.77">24977 2064 0,'17'0'47,"19"0"-32,-1 0 1,-18 0-16,19-18 16,-1 18-16,0-18 15,1 18-15,-1-17 16,0 17-16,18-18 15,-35 18-15,-1 0 16,1 0 0</inkml:trace>
  <inkml:trace contextRef="#ctx0" brushRef="#br0" timeOffset="27967.71">26194 1341 0,'0'0'0,"-18"0"0,0 0 16,1 0-1,-18 0-15,17 17 16,-88 107-1,53-89 1,0 53 0,18-70-16,35 35 15,-53 0 1,35 0-16,1-1 16,17-34-16,-18 35 15,18-18-15,0-17 16,0 35-1,-17-18-15,17-17 16,0 17 0,0-17-16,0-1 15,0 1-15,0 0 16,0-1-16,0 18 16,0-17-16,0 0 15,0 17-15,0-17 16,0-1-1,0 36 17,0-35-17,0 0 1,0-1 0,0 1-1,17-18 1,-17 17 15</inkml:trace>
  <inkml:trace contextRef="#ctx0" brushRef="#br0" timeOffset="29726.24">26035 2187 0,'0'-17'93,"0"-19"-77,0 19-16,18-1 16,-1-35-1,-17 35-15,18-17 16,-18 18-16,18-19 16,-18 19-1,0-1 1,0 0-16,0 1 31,17 17-15,-17-18 15,0 36 47,0 17-78,-17 0 16,-1 1-16,0-1 15,18 0-15,-17 0 16,-1 1-16,18-19 16,-18 19-16,18-1 15,-17-35 16,17 17 1,0-34 46,17-1-63,1-17-15,0 17 16,-1-35-16,19 0 16,-19 36-16,-17-1 15,18 1-15,-18-1 16,17 0-16,1 18 16,-18-17-16,18 17 15,-1 0 79,1 0-78,17 0-1,-17 0 1,0 0 31,-18 17-16,17-17 0,1 0 16,-18 18-47,0 0 16,0-1-1,0 1 1,0 17 15,0-17-31,0 17 16,17-35-1,-17 18 1,0-1 0,0 1 46,0 0-46,0-1 15,-17-17 47</inkml:trace>
  <inkml:trace contextRef="#ctx0" brushRef="#br0" timeOffset="31074.17">26723 1323 0,'18'0'94,"-1"18"-94,-17 17 15,35 0-15,-17 0 16,0 18-16,-1-35 15,1 35 1,-18 0 0,0 0-16,0-18 0,18 0 15,-18 1-15,0 16 16,0-34-16,0 35 31,0-35-31,0-1 16,0 1-1,0 0-15,0-1 16,0 18 0,0 1 15,0-19-31,0 1 0,0 17 16,0-17-1,-18 0-15,18-1 16,-18 1 15,18-1-31,-17 1 16,-1 0-16,0 17 15,-34 18 1,52-35 15,-18-1-31,0-17 16,18 18-1,0 0 17,-17-18-1,17 17-15,-18 1-1,0-1 16,1 1-15,-1-18 15,0 18-31,18-1 16,-17-17 0</inkml:trace>
  <inkml:trace contextRef="#ctx0" brushRef="#br0" timeOffset="33679.98">12894 1746 0,'35'0'78,"54"-17"-78,-1 17 16,53 0-16,35 0 16,89-18-1,-159 18-15,17 0 16,-88-18-16,-17 18 15,0 0 32,-1 0-47,19 0 16,-19 0-16,1-17 16</inkml:trace>
  <inkml:trace contextRef="#ctx0" brushRef="#br0" timeOffset="34339.19">13547 1711 0,'0'0'0,"-18"0"0,0 35 15,18 1-15,0-1 16,-17 18-16,-1-18 16,-35 106-1,36-70-15,-1-54 16,-70 160 0,52-89-16,1-18 15,18 1-15,-19 0 16,1 17-16,0 0 15,35-70 1,-18 17 0,18-17-1</inkml:trace>
  <inkml:trace contextRef="#ctx0" brushRef="#br0" timeOffset="35031.25">14499 1799 0,'-35'0'31,"17"0"-15,-17 0-16,-18 0 15,-35 35-15,53-17 16,-18 17-16,17 18 16,1-35-16,-18 35 15,0 0-15,-17 53 16,17-36-16,0 1 15,18-36-15,-1 18 16,1 0-16,0 0 16,35-36-16,0 19 15,0-1-15,0-17 78,0-1-78,35-17 16,-35 18-16,35-18 16,-17 17-1,17-17-15</inkml:trace>
  <inkml:trace contextRef="#ctx0" brushRef="#br0" timeOffset="36084.49">14129 2452 0,'17'-18'46,"-17"-17"-30,18 17-16,0-35 16,35-70-1,-36 105 1,-17 1 0,18 17 15,-18-18-31,0 36 94,0 34-79,0-34 1,0 17-16,0 1 15,-18-19-15,1 1 16,17 0 0,0-1-16,0-34 62,0-19-46,0 1-16,35-53 15,0 17-15,0 18 16,1 36-16,-1-36 16,53 0-16,-88 35 15,124 1 1,-107 17 0,1 0-1,0 0 1,-1 17-16,1 1 15,-1 17 1,-17 0 0,0 1-16,0-19 15,0 1 1,0 0-16,0-1 16,0 1-1,0 0 1,0-1-1,-17 18 17,17-17-17,-18 0-15,1-18 16,17 17 0</inkml:trace>
  <inkml:trace contextRef="#ctx0" brushRef="#br0" timeOffset="36857.44">14870 1623 0,'17'0'31,"1"0"-15,-1 0-1,1 17 1,17 72 0,-17-72-1,0 19-15,-1 16 16,1-16-16,0 17 16,17 70-1,-35-88 1,0-17-1,0 88 1,0-53 0,0-36-16,0 19 15,-35 34 1,17-70 0,18 36-16,-35-19 15,-54 107 1,72-107-1,-36 36-15,35-18 16,1-35-16,-1 18 16,0-18-1,1 0 17</inkml:trace>
  <inkml:trace contextRef="#ctx0" brushRef="#br0" timeOffset="37864.39">15593 2064 0,'17'0'63,"1"0"-48,35 0-15,-18 0 16,159 0 0,-106 0-1,1 0-15,-19 0 16,54 0-1,-107 0 1,19 0 0</inkml:trace>
  <inkml:trace contextRef="#ctx0" brushRef="#br0" timeOffset="38619.57">15505 2434 0,'35'0'47,"-17"0"-31,52 18-16,-17-1 15,-18-17-15,36 0 16,35 0-16,-53 0 15,-18 0-15,18 0 16,-36 0 0,19 0-16,-19 0 15,19 0-15,-19 0 16</inkml:trace>
  <inkml:trace contextRef="#ctx0" brushRef="#br0" timeOffset="54904.44">20549 5962 0,'18'0'63,"35"0"-47,35 0-16,-17 0 15,87 0-15,319 0 31,-336 0-15,-18 0-16,36 0 16,141 0-1,-212 0 1,53 18 0,-123-18-1,-1 0 48</inkml:trace>
  <inkml:trace contextRef="#ctx0" brushRef="#br0" timeOffset="56517.61">23142 5980 0,'18'0'16,"0"0"-1,-1 17 1,36-17-1,-35 0 1,35 0 0,0 0-1,-1 0-15,1 0 16,141 0 0,-141 0-16,35 0 15,-52 0-15,34 0 16,107 0-1,-124 0 1,-18 0-16,0 0 16,0 0-16,1 0 15,34 0 1,-34 0 0,-19 0-16,19 0 15,16 0 1,-34 0-16,0 0 15,-1 0-15,1 0 16,17 0 0,-17 0-16,35 0 15,-36 0-15,19 0 16,-1 0-16,0 0 16,-17 0-16,0 0 15,-1 0 1,1 0 15,-1 0-15</inkml:trace>
  <inkml:trace contextRef="#ctx0" brushRef="#br0" timeOffset="61877.33">24430 6244 0,'0'-17'63,"0"-19"-48,0 19 1,0-19 0,0 1-16,0 17 15,18 1 1,-18-1 15,0 36 125,0-1-156,0 1 16,0 0-16,0-1 16,0 1-1,0 17 1,-18-17-1,18 0 1,0-1 15,0-34 313,0-1-328,0 0-16,18 18 15,-1 0-15,-17-17 16,0-1-16,18 18 16,-1-18-1,1 1-15,0 17 31,-1-18-15,1 18 0,17 0 15,-17 0-31,0 0 16,-1 0 30,1 0-30,-18 18 0,17-1-16,-17 1 15,18 0 1,0-1 0,-1 1-1,1 0 1,-18-1 62,0 1-16,0-1-30,-18-17-17</inkml:trace>
  <inkml:trace contextRef="#ctx0" brushRef="#br0" timeOffset="64102.64">13652 6526 0,'-17'0'32,"-1"0"-17,-17 18 1,17 0-1,1 17-15,-19-17 16,1 17-16,35 0 16,-106 53 15,89-52-31,-19-1 0,-17 0 16,18 0-16,0 1 15,0-19-15,17 1 16,0 17-16,1-35 15</inkml:trace>
  <inkml:trace contextRef="#ctx0" brushRef="#br0" timeOffset="64912.82">13194 6597 0,'18'0'78,"87"88"-62,-69-70-1,34 35-15,1-18 16,158 88-1,-158-105 1,-1 17 0,-52-17-1</inkml:trace>
  <inkml:trace contextRef="#ctx0" brushRef="#br0" timeOffset="67466.96">14570 8326 0,'17'0'47,"72"0"-31,-37 0-16,37 0 16,175 0-1,-158 0 1,-35 0-16,34 0 15,319-18 1,-301 18 0,89 0-1,-142 0-15,-34 0 16,52 18-16,-17-18 16,17 0-1,123 0 1,-140 0-1,35 0-15,-53 0 16,0 0-16,0 0 16,-18 0-16,-18 0 15,36-18 1,-35 0 0,105 1-1,-52-1 1,123 0-1,-159 18 1,36 0-16,-36 0 16,142 0-1,-89 0 1,106 0 0,-159 0-1,89 0 1,-54 0-16,-35 0 15,54 0 1,-54 0-16,0 0 16,36 0-1,-18 0-15,-1 0 16,54 0 0,-70 0-16,17 0 15,-1 0 1,1 0-16,18 0 15,52 0 1,-52 0-16,0 0 16,87 18-1,-87-18-15,17 0 16,-53 0-16,18 0 16,18 0-1,-54 0-15,36 0 16,-35 0-16,17 0 15,53 0 1,-52 0-16,-19 0 16,19 0-16,-19 0 15,19 0-15,-19 0 16,36 0 0,-18 0-1,18 0 1,-35 0-16,17 0 15,0 0 1,-17 0 0</inkml:trace>
  <inkml:trace contextRef="#ctx0" brushRef="#br0" timeOffset="102201.38">13582 7514 0,'-18'0'78,"1"35"-63,-19 1-15,19-19 16,-36 36 0,53-17-1,-35-19-15,17 1 16,-17 17 0,17-17-16,0-1 15,1 19 1,-19-19-16,36 19 15,-35-1 1,18-17-16,17-1 16,-36 18-1,36-17-15,-17 0 16,-1-18 15,18 17-15,0 1 31</inkml:trace>
  <inkml:trace contextRef="#ctx0" brushRef="#br0" timeOffset="103296.87">13053 7514 0,'17'0'15,"1"0"1,0 18 0,17-1-1,-35 1-15,35 17 16,-17-17 0,17 0-16,-35-1 15,35 1-15,18 35 31,-35-36-31,0 19 16,-1-36-16,19 17 16,-19 19-16,18-19 15,-17-17-15,-18 18 16,35 0-16,-17-18 16,-18 17-16,18 1 15,-1-18-15,-17 18 16,18-1-16,0-17 15,-18 18 1,17-1-16,1-17 16,-1 0 249</inkml:trace>
  <inkml:trace contextRef="#ctx0" brushRef="#br0" timeOffset="107412.33">12788 8555 0,'-17'17'125,"-1"1"-109,0 0-16,1 17 15,-1 0 1,0-17-16,18 17 16,-17 1-16,-1-1 15,0 0-15,1-17 16,-1 35-16,18-36 16,-17 19-16,-1-19 15,18 1-15,-18 17 16,18-17-16,0-1 15,-17 19-15,-1-19 16,18 1-16,-18 17 16,1-17-16,17 0 15,0-1-15,0 1 16,0-1-16,-18 1 16,18 17-16,-18-35 15,18 36-15,-17-19 16,17 19-16,0-1 15,0-18-15,0 1 16,-18 0-16,18-1 16,-18 19-16,18-1 15,0-17 1,0-1 0,-17-17-16,17 35 15,0-17-15,0 0 16,0-1-16,0 1 15,0 0 17,0-1-32,0 1 15,0 0-15,0-1 16,0 18 15,0-17-31,0 0 16,0 17-1,0 0 17,0-17-32,0 17 15,0-17 1,0 0 0,0-1-16,0 1 15,0-1-15,0 36 16,0-35-16,0 35 15,0 0-15,0-18 16,17 53 0,-17-52-16,18-1 15,-18 18-15,18 0 16,-1-36-16,-17 19 16,0-19-1,18 124 1,-18-123-1,0 0-15,18-1 16,-18 19-16,0-19 16,17 1-16,-17 17 15,0-17-15,18 17 16,-18-17 0,0 35-1,0-36 1,18 1-16,-18-1 0,0 19 15,17-36 1,19 88 0,-36-53-1,0-17-15,0 35 16,35 35 0,-18-53-1,1 1 1,-18-19-16,18 1 15,-18-1 1,17 1-16,-17 0 31,0-1-15,18 19 0,0-19 15,-18 1-16,0 0 1,0-1 15</inkml:trace>
  <inkml:trace contextRef="#ctx0" brushRef="#br0" timeOffset="162243.19">14711 10213 0,'35'0'32,"-17"0"-32,-1 0 31,19 0-31,-19 0 15,36 0-15,0 0 16,0 0-16,0 18 0,-18-18 16,89 0-16,-89 0 15,36 0-15,-36 0 16,35 0 0,36 0-16,-35 0 15,-1 0-15,-17 0 16,0 0-16,0 0 0,18 0 15,-1 0-15,-17 0 16,0 0 0,-18 0-16,1 0 15,52 0 1,-53 0-16,18 0 16,88 0-1,-106 0 1,18 0-16,-35 0 15,0 0-15,17 0 16,35 0-16,-34 0 16,17 0-16,17 0 15,89 0 1,-71 0 0,-17 0-16,-18 0 15,123 0 1,-88 0-1,0 0-15,1 0 16,105 0 15,-106 0-31,-18 0 0,-34 0 16,140 0 0,-158 0-1,35 0-15,-1 0 16,-34 0-16,17 0 15,1 0-15,-1 0 16,0 0-16,18 0 16,88 0 15,-88 0-31,0 0 0,0 17 16,123-17 15,-105 0-31,-18 0 0,35 0 15,282 0 17,-281 0-32,-1 0 15,35 0-15,-35 0 16,71 0-16,-35 0 16,-71 0-16,52 0 15,-69 0-15,52 0 16,-35-17-16,-18 17 15,89-18-15,-89 18 16,124 0 15,-106 0-31,17 0 0,-17 0 16,88 0 15,-88 0-31,-35 0 0,35 0 16,17 0-16,-17 0 15,18 18-15,-18-18 16,35 0-16,-18 0 16,-17 0-16,71 0 15,17 0-15,-53 0 16,159 0-16,-71-18 16,-70 18-16,35 0 15,-70 0-15,35-18 16,176-52-16,-53 17 15,-105 35-15,17-17 16,18 0-16,-18 17 16,-71 0-16,-17 18 15,-18 0-15,1 0 16,-1 0-16,-17 0 16,17 0-1,-17 0 1,17 0-1,-18 0-15,19 0 16,-19 0-16,19 18 16,-19-18-16,1 0 15,17 0-15,-17 0 16,-1 0 0,1 0-1,0 0 1,-1 18-1,1-18 1,0 0 0,-1 0-16,1 17 0,17-17 15,-17 0-15,-1 18 16,1-18-16,0 0 31,-1 18 0,19-1-15,-19-17 0,1 18-1,-18-1 1,18-17-16,-1 0 16,1 0-1,17 18 1,-17-18-16,-1 18 15,1-18 1,-36 0 109</inkml:trace>
  <inkml:trace contextRef="#ctx0" brushRef="#br0" timeOffset="169822.88">29563 10231 0,'17'17'63,"1"-17"-48,17 0-15,1 0 16,-1 0-16,0 0 16,300 0 15,-229 0-31,-18 0 16,-17 0-16,-18 0 15,0 0-15,0 0 16,17 0-16,-17 0 15,71 0 1,-71 0 0,-18 0-16,18 0 15,123 0 17,-105 0-32,-18 0 0,-1 0 15,-34 0 1,17 0-16,-17 18 0,35-18 15,-18 0-15,0 0 16,71 0 0,-88 0-1,0 0 1,-1 0 0,1 0-1,70 17 1,-53-17-1,1 0-15,-1 0 16,53 18-16,-35-18 16,18 0-1,52 0 1,-70 0 0,-18 0-16,36 0 15,70 0 1,-88 0-1,35 0-15,-53-18 16,18 18-16,35 0 16,-70 0-1,0 0 32,-18-17 0</inkml:trace>
  <inkml:trace contextRef="#ctx0" brushRef="#br0" timeOffset="172126.74">13106 10089 0,'17'0'0,"-17"-17"47,18 17-32,-18-18-15,18 18 16,17-35-16,0 17 16,0-17-16,36 35 15,-53-35-15,17 17 16,0-17-16,0 17 16,-17 0-16,17 1 15,-35-18-15,36 17 16,-1 0-16,-17-17 15,17 17-15,0-17 16,18-18-16,-18 18 16,18 0-16,-17 17 15,-36 0-15,17 1 16,1 17 15,-18-18-15</inkml:trace>
  <inkml:trace contextRef="#ctx0" brushRef="#br0" timeOffset="173218.74">13088 9490 0,'18'0'31,"17"35"-15,0 0 0,71 124-1,-53-88-15,-18-36 16,18 35-1,35 36 1,-70-88 0,0 0-16,-1-1 15,1 18-15,0 1 16,-1-19 0,1 1-1,-18 0 1,17-1-1,1 1 1,0 0 0,-1-1-1</inkml:trace>
  <inkml:trace contextRef="#ctx0" brushRef="#br0" timeOffset="-137260.56">12929 9948 0,'18'0'63,"0"0"-63,35 0 15,-18 0 1,-18 0-16,36 0 15,0 0-15,0-17 16,0-1 0,-123 36 31,-19-1-32,-211 89 1,124-71-16,141-17 15,17-18-15,71-18 32,300-158-17,-265 141 1,88-36-16,-52 54 16,-89-1-16,-17 18 15,-18-18-15,-53 18 16,18 0-1,-18 0-15,17 0 16,89 0 15,53-35-31,-18 0 16,1 17-16,34 0 16,-88 18-1,1 0 1,-125 0-16,36 0 15,-52 0-15,-72 0 16,36 0-16,106 0 16,35-17-16,0-1 15,53 1-15,88-54 16,-18 0-16,36 36 16,-88 18-1,17-19-15,-18 19 16,-52 17-1,-71 0-15,18 0 16,-53 0-16,35 0 16,35 17-1,36 1 48,-18 17-48,-88 18 1,35-35 0,-159 70-16,36-18 15,52-34-15,-52 34 16,123-17-16,88-88 47,36 35-47,17-18 15,-18 1-15,-17 17 16,36-18-16,-72 18 16,-34 18 15,-1-18-15,18 17-16,0 1 62,18 0-46,-18 17 15,-36 18-15,1-36-16,0 1 15,17 17-15,0 1 16,36-36 15,53 0-15,17 0-16,-35 0 15,88 0-15,70-36 16,19 36-16,-124 0 16,-89 0-16,-34 0 31,-36 0-31,17 0 15,19 18-15,17 0 16,-18-18 0,36 0 62,-1 0-78</inkml:trace>
  <inkml:trace contextRef="#ctx0" brushRef="#br0" timeOffset="-132732.47">13088 11112 0,'0'-17'109,"18"17"-109,-1-35 16,19 17-16,-36 0 15,17 18-15,1-35 16,0 35-16,-18-18 15,17 1-15,1 17 16,-1-36 0,1 36-16,-18-17 15,18-1 1,-1 18 0,-17-17-1,18-1 1,0 0-1,-1 1 1,1-1 0,0 18 15,-18-18-15,0 1-1,35-1 1,-35 0-16,17 18 15,1-17 1,-18-1 0,18 18-1,-1 0 1,-17-35 0,18 35-16,0 0 15,-1-18 1,-17 1-16,18-1 15,0 18 1,-1-18-16,1 1 16,17-19-1,-17 19 1,17-18 0,-17 35-1,-1 0 1</inkml:trace>
  <inkml:trace contextRef="#ctx0" brushRef="#br0" timeOffset="-131406.59">13053 10407 0,'17'0'31,"-17"18"-15,18-18-16,0 35 16,-1 0-16,1-17 15,17 17-15,1 18 16,-1-35-1,-35 17-15,53 0 0,-18 18 16,-17-53-16,-18 18 16,53 17-16,-36-17 15,1-1 1,-18 1 0,35 17-1,-17-17-15,-1-1 16,1 1-16,0 0 15,-18-1-15,17-17 32,1 36-17,-18-19 1,18 1 0,-18 0-1,17-18-15</inkml:trace>
  <inkml:trace contextRef="#ctx0" brushRef="#br0" timeOffset="-119074.5">13106 9084 0,'17'0'93,"-17"-18"-93,18 18 16,17-35-16,-17 17 16,0 1-1,-1-18-15,1 35 16,17-36-1,-17 36-15,-18-17 16,17-1-16,1 0 16,0 1-1,-1-1 1,1 0-16,-18 1 16,53-18-1,-53 17-15,17 18 16,1-18-16,-18 1 15,18 17-15,-1-18 16,1 0-16,0 1 16,-1-1-1,19-17-15,-19 35 16,36-53 0,-18 35-16,-17 1 15,0 17 1,-18-18-1</inkml:trace>
  <inkml:trace contextRef="#ctx0" brushRef="#br0" timeOffset="-118154.47">13176 8608 0,'0'53'31,"0"-36"-15,0 36 0,18-17-16,0 34 15,17-17-15,-35-18 0,35 1 16,-17 16-16,17-34 16,-17 17-16,-1 1 15,1-19 1,0-17-16,-18 18 15,0 0-15,35 35 32,-18-53-32,1 17 15,0 1 1,-18-1 0,17-17-1,-17 18 1,18-18-16</inkml:trace>
  <inkml:trace contextRef="#ctx0" brushRef="#br0" timeOffset="-116055.34">13053 10495 0,'35'0'78,"-17"0"-78,-1 0 15,19 0 1,-1 0-16,-17 0 16,52 0-16,-35 0 15,18 0 1,0 0-16,-35 0 0,17-17 16,-17 17-16,-71 0 62,18 0-62,-18 17 16,0 18-1,17 18 1,54-53 62,0 18-62,-18 0-16,0-1 15,-36 36-15,19-18 16,-36-17 0,35 35-16,1 0 15,34-53 32,1 0-31,0 0-1,17 0 1,-18 0 0,-34 18-1,17-1 1,-53 36-1,35-53 1,18 18-16,18-18 31,0 0-15,34 0-16,-16-18 16,70 0-1,-71 18 110,0-35-109,-17 35-1,-1 0 1,-17-17 78,0-1-79,0 0-15,36 1 16,-19-19-16,1 36 16,-36 0 31,1 0-32,-1 18-15,18 0 16,18-54 46,-1 1-30,-34 35 30,34-18-15,19-17-31,-19 18-16,1-19 15,17 19-15,-53 17 31,1 0-15,-1 0 0,1 0 15,-1 17-31,0 1 0,1 17 16,-1 0-16</inkml:trace>
</inkml:ink>
</file>

<file path=ppt/ink/ink4.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6:57:43.603"/>
    </inkml:context>
    <inkml:brush xml:id="br0">
      <inkml:brushProperty name="width" value="0.05292" units="cm"/>
      <inkml:brushProperty name="height" value="0.05292" units="cm"/>
      <inkml:brushProperty name="color" value="#FF0000"/>
    </inkml:brush>
  </inkml:definitions>
  <inkml:trace contextRef="#ctx0" brushRef="#br0">10707 15946 0,'53'0'94,"-36"0"-94,54 0 16,88 0 15,-142 0-31,19 0 0,-1-18 16,53 18-1,-53 0-15,1-18 16,-19 18-1,1 0-15</inkml:trace>
  <inkml:trace contextRef="#ctx0" brushRef="#br0" timeOffset="110161.66">13688 10513 0,'-18'17'63,"-52"72"-47,17-54-1,17-17-15,1 34 16,0-34-16,0 17 15,17-35-15,0 18 16,-17 17 15,17-17-31,-17 0 16,-18 34 15,36-34-31,-1 0 16,0-18-1,18 17 17</inkml:trace>
  <inkml:trace contextRef="#ctx0" brushRef="#br0" timeOffset="110859.86">13282 10530 0,'18'0'47,"-1"0"-47,19 36 0,69 52 31,-52-70-15,-35 17-16,17-18 15,1 1-15,-19 17 16,36 1-16,-18-19 15,1 19-15,-19-19 16,1 18-16,0-35 16,-18 18-1,0 0 1,17-18-16</inkml:trace>
  <inkml:trace contextRef="#ctx0" brushRef="#br0" timeOffset="112919.78">13212 8008 0,'0'-18'47,"35"-34"-32,0 34-15,-17-17 16,35-18-16,-18 35 16,0 0-16,-17 1 15,35-19 1,-36 1-1,1 18-15,17 17 16,-17-18-16,0 0 16,-1 1-16,1 17 15,-1 0 48,-17-18-48,0 0 17,18 18-17,-18-17 1,0-1 0,18 18-16,-18-18 15,0 1-15,17 17 16</inkml:trace>
  <inkml:trace contextRef="#ctx0" brushRef="#br0" timeOffset="113690.53">13441 7497 0,'0'17'63,"0"1"-48,0-1 1,0 1-16,0 17 16,0-17-16,0 35 15,35 53 1,-17-89-1,17 72 1,-35-72 0,35 36-1,-35-35 1,53 35 0,-53-36-1,18 1 1,-1 0 15,-17-1-15,18-17-1</inkml:trace>
  <inkml:trace contextRef="#ctx0" brushRef="#br0" timeOffset="114942.37">13141 7020 0,'18'0'93,"-1"-17"-93,19-1 16,87-35 0,-88 35-1,1 1-15,-1-1 16,18 18-16,-36-17 15,1-1-15,0 0 16,-1 18 0,19-53-1,-19 53-15,1-17 16,-1-1 0,1 18-16,-18-18 15,18 1 1,-1-1-16,1 1 15,-18-1 1,18 18 62,-18-18-62</inkml:trace>
  <inkml:trace contextRef="#ctx0" brushRef="#br0" timeOffset="115779.91">13300 6615 0,'0'17'63,"35"36"-48,-17-18 1,17 18-16,-17-17 15,52 69 1,-35-52-16,-17 0 16,35-35-16,-35 17 15,34 0 1,-34-17-16,0-18 16,-1 18-16,-17-1 15,18-17 1,-18 18-1,18-18-15,-18 18 32</inkml:trace>
</inkml:ink>
</file>

<file path=ppt/ink/ink5.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7:05:30.472"/>
    </inkml:context>
    <inkml:brush xml:id="br0">
      <inkml:brushProperty name="width" value="0.05292" units="cm"/>
      <inkml:brushProperty name="height" value="0.05292" units="cm"/>
      <inkml:brushProperty name="color" value="#FF0000"/>
    </inkml:brush>
  </inkml:definitions>
  <inkml:trace contextRef="#ctx0" brushRef="#br0">12612 14834 0,'17'0'109,"-17"-17"-109,18-1 16,17-17-1,-35 17 1,18 18-16,0-18 15,-1 1 1,-17-1 0,18 18-16,-18-17 15,35-1 1,-17 0 0,-18 1-1,17 17 1,1-18 15,0 18 0</inkml:trace>
  <inkml:trace contextRef="#ctx0" brushRef="#br0" timeOffset="895">12612 14517 0,'17'0'94,"1"17"-63,17 1-15,-17 0-16,0-1 16,-1-17-16,1 0 15,-18 18 1,35 0-1,-35-1 1,18 1-16,-1-18 0,-17 18 16,18-18-1,-18 17 1,18 1-16,-18-1 31,0 1-15,17-18-1,1 0 1,-18 18-16</inkml:trace>
  <inkml:trace contextRef="#ctx0" brushRef="#br0" timeOffset="2333.59">12947 14975 0,'-18'0'62,"1"0"-46,-1 0-1,0 0 1,-17 0-16,0 0 16,17 0-1,1 0 1,-1 0-16,0 0 16,1 18-1,-1-18-15,0 0 16,1 18-16,-1-1 15,0-17 1,1 18 0,-1 0-1,1-18 17,17 17-32,-18-17 15,18 18-15,0 0 31,-18-1 1,18 1-17,0-1 17,0 1-17,0 0 16,0-1-15,18-17-16,0 0 16,17 18-1,-18-18 1,1 0 0,0 0-16,-1 0 15,19 0 1,-19 0-16,1 0 0,0 0 15,-1 0-15,1 0 16,-1 0 0,1 0 31,0 0 62,-1 0-93,-17-18-16</inkml:trace>
  <inkml:trace contextRef="#ctx0" brushRef="#br0" timeOffset="16505.68">19173 8308 0,'18'0'62,"17"-18"-46,-17 18-1,17 0-15,-17-17 16,35 17-16,-18 0 16,0 0-16,-17 0 15,0 0-15,17 0 16,-17 0-16,-1 0 16,1 0-16,17 0 15,-17 0 1,-1 0-1,1 0 1,0 0 0,-1 0-16,1 0 15,0 0 1,-1 0 0,1 0-1,0 0 1,-1 0-16,1 0 15,-1 0 1,1 0 0,0 0-16,-1 0 31,1 0 78,0 0-109,-1 0 32,1 0-17,0 0 1,-1 0-1,1 0 1,-1 0 15,-17-18 16,18 18-31,17 0-1</inkml:trace>
  <inkml:trace contextRef="#ctx0" brushRef="#br0" timeOffset="19372.66">9895 1446 0,'0'18'93,"-17"35"-77,17-18-16,0 1 0,-18 16 16,0-16-1,-17 87 1,18-88-16,17 18 16,-18 53-1,18-88 1,0 17-16,0-17 15,0 35 1,0-36-16,0 1 16,0 0-1,0-1 1,0 18 0,18-17-16,-18 0 15,35 17-15,-18-17 16,19 17-1,-19-35 1,1 18 0,0-1 15,35 1-15,-18 0-16,-17-1 15,34 18-15,1 1 16,-35-19-16,53 19 15,34-1-15,-16-17 16,-1-1-16,0 1 16,0-1-16,-17-17 15,123 36 1,-124-36-16,18 17 16,36 1-16,-36-18 15,53 18 1,-88-18-16,-18 0 15,36 17-15,-18-17 16,0 18 0,-35-18-16,-1 0 15</inkml:trace>
  <inkml:trace contextRef="#ctx0" brushRef="#br0" timeOffset="35465.12">19667 2646 0,'36'0'93,"17"0"-77,-1 0-16,1 0 16,0 17-16,35-17 15,89 0-15,-71 0 16,0 18-16,-18-18 15,0 18-15,0 17 16,-35-35-16,71 0 16,-1 18-16,-70-18 15,88 0-15,-53 0 16,0 17-16,1-17 16,-54 0-1,18 0-15,-36 0 0,1 0 31,0 0-15,-1 0 0,1 0-1,0 0 32,17 0-31,0 0-1,-17 0 1,-1 0-16,1 0 16,0 0-16,-1 0 15,19 0 1,-1 0-16,-17 0 16,17 0-1,-17 0-15,-1 0 16,18 0-16,-17 0 31,17 0-31,-17 0 31,0 0-31,-18-17 16,17 17 0,1 0-16</inkml:trace>
  <inkml:trace contextRef="#ctx0" brushRef="#br0" timeOffset="39111">20426 13070 0,'17'-17'62,"1"17"-46,35 0-16,-35-18 16,17 1-16,18-1 15,-18 18-15,18-18 16,-35 18-16,35 0 16,0-17-16,-18 17 15,18 0-15,-18-18 16,0 18-16,-17 0 15,17 0-15,-17 0 16,-1 0-16,1 0 16,0 0-1,-1-18-15,1 18 16</inkml:trace>
  <inkml:trace contextRef="#ctx0" brushRef="#br0" timeOffset="44626.87">24112 2381 0,'18'0'62,"17"0"-62,-17 0 16,17 0-16,-17 0 16,35 0-16,0 0 15,-36 0 1,36 0-16,-35 0 16,17 0-16,-17 0 15,17-17-15,-17 17 16,-1 0-16,1 0 15,0 0-15,-1 0 47,1 0 0,0 0 47,-1 0-47,1 0-32,-1 0 1</inkml:trace>
  <inkml:trace contextRef="#ctx0" brushRef="#br0" timeOffset="54782.51">29087 2364 0,'35'-18'79,"71"0"-64,-53 1-15,-1 17 16,1 0-16,0 0 15,53-18-15,-35 18 16,-18 0-16,-18 0 16,0-18-16</inkml:trace>
  <inkml:trace contextRef="#ctx0" brushRef="#br0" timeOffset="56370.02">31521 8184 0,'17'0'78,"19"0"-63,-1 0 1,-17 0-16,-1 0 16,1 0-16,17 0 15,-17 0-15,-1 0 16,19 0-16,-1 0 16,-17 0-1,17 0-15,-18 0 16,1 0-16,0 0 15,-1 0-15,1 0 16,0 0-16,-1 0 16,1 0 15,-18-17-15</inkml:trace>
  <inkml:trace contextRef="#ctx0" brushRef="#br0" timeOffset="68184.28">28751 11942 0,'18'0'0,"0"0"78,-1 0-47,19 0 0,-19 0 1,1 0-32,-18 17 47,17-17-32,1 0 1,-18 18 15,0-1 0,18-17-15,-18 18 15,0 0 47,-18-1-31,0 1-31,1 0 31,-1-1-16,18 1 94,-17-18-94,-1 0-15,0 0 78,36 0 46,17 0-124,-17 0-1,-1 0-15,1 0 16,0 0-16,-1 0 16,19 0-16,-19 0 15,1 0 1,0 0 0,17 18-1,-17-18 1,-1 0 156,-17 17-63</inkml:trace>
  <inkml:trace contextRef="#ctx0" brushRef="#br0" timeOffset="70154.99">29298 12188 0,'-17'0'62,"-1"0"-31,0 0-15,1 0 78,17-17-63,-18 17 0,18-18-15,0 1 0,-18 17-1,18-18 1,-17 0-1,17 1 32,0-1-15,-18 18-17,18-18 32,0 1-16,0-1-15,0 0 15,18 18-15,-1-17-1,1-1 32,0 18-31,-1 0 31,1 0-32,0 0 32,-1 0-31,1 0 0,-1 0-1,1 0 32,0 18-31,-18-1-16,0 1 47,17 0-32,-17-1 1,0 1 31,0 0-16,0-1 0,0 1 16,-35-18-31,17 18 15,1-18 16,17 17-32,-18-17 1,1 0 47,-1 0-17,0 0-30,1 0 15,-1 0 16,0 0-16</inkml:trace>
  <inkml:trace contextRef="#ctx0" brushRef="#br0" timeOffset="74098.62">20232 8273 0,'17'0'94,"19"0"-79,-19 0 1,36 0-16,-35 0 0,35 0 15,0 0-15,-18 0 16,36 0-16,-36 0 16,53 0-16,-35 0 15,-35 0-15,17 0 16,0 0 0,-17 0-1,-1 0-15,1 0 16,0 0-1,-1 0-15,1 0 16,0 0 0,-1 0 46,1 0-31,0 0 1</inkml:trace>
  <inkml:trace contextRef="#ctx0" brushRef="#br0" timeOffset="83480.88">24165 2399 0,'18'0'78,"0"0"-63,-1 0-15,18 0 16,-17 0-16,17 0 16,54 0-1,-54 0 1,-17 0-16,17 0 16,18 0-16,-36 0 15,19 0-15,-19 0 31,1 0-31,0 0 16,17 0 15,-18 0-31,1 0 16,17 0-16,-17 0 78,0 0-62,-1 0-1,1 0 17,0 0-17,17 0-15,0 18 16,0-18-1,-17 0 1</inkml:trace>
  <inkml:trace contextRef="#ctx0" brushRef="#br0" timeOffset="95597.19">28169 11959 0,'0'18'109,"0"-1"-93,0 19-1,0-19 1,0 1-16,0 0 15,0-1-15,0 1 16,0 0 15,0-1-15,0 1 0,0-1-1,0 1 63,0 0-15</inkml:trace>
  <inkml:trace contextRef="#ctx0" brushRef="#br0" timeOffset="98217.22">28452 11942 0,'0'17'265,"-18"1"-218,18-1-31,0 1 15,0 0-15,0-1 46,-18 1-46,1 0 46,17-1-46,0 1 15,0 0 63,-18-18 203,18 17-297,-18-17 15,18 18 17</inkml:trace>
  <inkml:trace contextRef="#ctx0" brushRef="#br0" timeOffset="101523.17">21167 8273 0,'35'0'109,"18"0"-93,-18 0-16,-17 0 16,35 0-1,-18 0 1,0 0-16,-17 0 31,0 0-15,34 0-16,-34 0 15,35 0-15,-18 0 16,-17 0-16,0 0 16,-1 0-1,1 0 1,-1 0-16,19 0 16,-19 0-16,19 0 15,-19 0 1,1 0 46</inkml:trace>
  <inkml:trace contextRef="#ctx0" brushRef="#br0" timeOffset="113363.48">26599 11959 0,'0'18'93,"0"-1"-77,-17 54 0,17-53-1,-18 17-15,18-17 16,-17-18-16,17 17 15,17-17 79,18-17-63,18-1-15,-35 0-16,0 18 16,-1 0-1,19 0 1</inkml:trace>
  <inkml:trace contextRef="#ctx0" brushRef="#br0" timeOffset="114092">26811 11889 0,'-18'0'16,"1"0"-1,-1 53 1,18-36-1,0 18 1,-17-17-16,17 0 16,-18 35-1,0-18-15,18-17 16,0 17 0,0-18-16,-17-17 15,17 18 1,0 0-1,-18-18 1</inkml:trace>
  <inkml:trace contextRef="#ctx0" brushRef="#br0" timeOffset="116046.78">26917 11942 0,'0'17'78,"0"1"-47,0-1-31,0 1 16,0 0 0,0-1-16,0 1 46,-18 17-30,1-17 0,17 0-1,0-1 1,-18-17 0,18 18-16,0-1 15,-18 1 1,1 17-1,17-17 1,0 0-16,0-1 47,-18 1-31,0-18 155</inkml:trace>
  <inkml:trace contextRef="#ctx0" brushRef="#br0" timeOffset="118088.15">21978 8237 0,'0'18'63,"35"-18"-48,71 0 1,-53 0 0,18 18-16,-18-18 15,-18 0-15,0 0 16,89 0 15,-89 0-31,-18 0 0,1 0 16</inkml:trace>
  <inkml:trace contextRef="#ctx0" brushRef="#br0" timeOffset="121180.88">31274 11906 0,'17'0'63,"19"0"-32,-19 0-31,19 0 15,-19 0 1,1 0 0,-1 0-1,1 36 32,0-1-31,-18-18-1,0 1 1,0 0 0,-18-18-1,0 17 1,1 1-16,-1-18 16,1 35-1,-1-35 16,-17 0-15,-1 18 0,19-18-1,-1 18-15,0-18 16,1 0 0,-1 17-1,1-17 1,-1 0-1,0 0 1,36 0 109,0 0-109,-1 0-1,1 0-15,17 0 16,-17 0 0,-1 0-16,1 0 15,0 0 1,-1 0-16</inkml:trace>
  <inkml:trace contextRef="#ctx0" brushRef="#br0" timeOffset="123146.15">31609 11924 0,'18'0'63,"-1"0"-48,1 0 32,-1 0-31,-17 18 15,0-1 47,0 1-31,0-1-31,0 1 15,-17-18 0,17 18-15,-18-18-16,18 17 15,-17-17 1,-1 0 78,36 18 109,-1-18-187,1 0 15,-1 0-16,-17 18 1,18-18 15,0 17-31,-1-17 32,-17 18-1,18 0-16,0-18-15,-18 17 16,0 1 0,17-18-1,-17 17 32,-17-17 0,-1 0-31,0 0 15,1 0-15,-1 0-16,0 0 15,1 0 1,-1 0 15,1 0-15</inkml:trace>
  <inkml:trace contextRef="#ctx0" brushRef="#br0" timeOffset="126580.6">22754 8290 0,'18'0'63,"17"18"-47,18-18-16,-18 0 15,1 18-15,-19-18 16,36 0-16,-18 0 15,71 17 1,-70-17-16,16 0 16,19 0-1</inkml:trace>
  <inkml:trace contextRef="#ctx0" brushRef="#br0" timeOffset="130962.53">30021 11994 0,'-17'0'94,"-1"0"-63,-17 0-15,17 0 0,1 0-16,-19 0 15,-17 0 1,36 0-1,-1 0 1,0 18 0,36 0 93,0-18-93,-18 17 31,0 1-32,17-18 48,-17 18-48,18-1 1,0 1 15,70 0-15,-71-18-1,1 0 1,0 0 0,-1 0-1,1 0-15,0 0 16,-18 17 31,0 1 15,-18-18-46,0 0-16,1 17 16,-1-17-16,0 0 15,1 0-15,-1 0 16,1 18-16,-19-18 15,-17 0 1,18 0-16,17 0 31,1 0-15,17-18 0,-18 1-1,1 17 1,17-18 93,0 1-78</inkml:trace>
  <inkml:trace contextRef="#ctx0" brushRef="#br0" timeOffset="133351.72">30551 12012 0,'-18'0'47,"0"0"15,1 0-31,17 18-31,-18-18 16,18 17-16,0 1 16,-18 0-1,18-1 1,0 1-1,-17-18 1,17 18-16,0-1 47,0 1-16,17-18-15,-17 17 31,18-17-32,0 18 1,-1-18 15,-17 18-15,18-18 15,0 0-15,-18 17-1,17-17 1,1 0 0,-1 0 15,1 0-16,0 0 17,-1 0-17,-17-17 48,0-1 15,-17 18-31,17-18-47,-18 18 31,0 0 16,1 0-16,-1 0 16,1 0 0,-1 0-31,18-17 30,-18 17-14,-17 0-17,17 0 32,1 0-31,-1 0 15,0 0-15,1 0-1,-1 0 1,1 0 0,-1 0 15,0 0 16,1 0 46</inkml:trace>
  <inkml:trace contextRef="#ctx0" brushRef="#br0" timeOffset="135299.65">23548 8273 0,'0'-18'62,"18"18"-62,34-18 16,1 18-16,-17-17 15,34 17-15,-35-18 16,1 18-16,-19-18 16,19 18-16,-19 0 15,1 0-15,0 0 16,-1 0-16,1-17 16,0 17-1</inkml:trace>
  <inkml:trace contextRef="#ctx0" brushRef="#br0" timeOffset="152642.51">10037 1623 0,'0'-18'16,"0"1"-16,0-1 15,0 0 1,0 1-1,-18 17 1,0 0 15,18-18 32,0 0-63,0 1 15,18-19 1,0 36 0,-18-17-16,17-1 15,18-17 1,-17 17-16,0 1 16,-1-1-16,1 0 15,17 1-15,1 17 16,-19-18-16,36 0 15,0 1-15,-18-1 16,18 18 0,35-35-1,-17 17-15,-18 18 16,-18 0-16,18-17 0,0 17 16,-18 0-16,1 0 15,-1 0 1,0 0-1,-17 0-15,-1 0 0,19 0 16,-19 0-16,36 0 16,-35 0-16,17 0 15,-17 0-15,-1 0 63,1 0-48,-36 0 64,1 0-64,-1 0 1,0 0-16,1 0 15,-1-18 1,-17 18-16,0 0 16,-54-18-1,1 18-15,18 0 16,-36 0-16,-35 0 16,53 0-1,35 0-15,35 0 16,-53 0-1,19 0-15,-1 36 16,-36-1 0,37-18-16,-1 1 15,0 0-15,0 17 16,0-17-16,0-1 16,0 19-16,35-36 15,1 17-15,-1-17 16,18 18-1,-18-18-15,1 17 16,-18 36 0,-1-17-16,1-19 15,35 19-15,-18-19 16,1-17 0,17 18-1,0 0 1,0 52-1,0-52-15,0 35 16,0-18-16,0 35 16,0-52-16,17 35 15,1 35 1,-18-35-16,18-18 16,-1 1-16,-17-19 15,0 1-15,0 17 16,18-35-16,-18 18 15,0-1-15,18 1 16,-18 0 0,17-1-16,1 1 15,-1 17-15,-17-17 16,18 0-16,0-1 16,-1-17-16,-17 18 15,18 0-15,0-18 16,17 17-16,-17-17 15,52 35 1,-52 1-16,17-36 16,-17 0-16,-18 17 15,0 1-15,35-18 16,-35 18-16,35 17 16,1-17-16,-19-1 15,36 36-15</inkml:trace>
  <inkml:trace contextRef="#ctx0" brushRef="#br0" timeOffset="157997.62">28910 2346 0,'35'0'63,"36"0"-47,0 0-1,-54 0-15,36 0 16,35 0-16,-52 18 15,34-18-15,-17 0 16,0 0-16,0 0 16,70 0-1,-70 0 1,18 0 0,-18 0-16,-36 0 15,89 0 1,-88 0-1,105 0 1,-87 0-16,-1 0 16,35 0-1,-52 0 1,0 0 0,-1 0 46,19 0-46</inkml:trace>
  <inkml:trace contextRef="#ctx0" brushRef="#br0" timeOffset="160316.89">30110 8378 0,'0'-17'16,"0"-1"-1,17 1 1,18 17 0,36-36-1,-18 36-15,-18 0 16,18-17-16,0 17 16,-18 0-16,18 0 15,88-18 1,-105 0-1,70 18 1,-89 0 0,18 0-16,-17 0 15,0 0 1,17 0 0,0 0-16,-17 0 15,17 0-15,-17 0 16,17 0-16,-17 0 15,-1 0-15,1 0 16,0 0 0,-1 0-1,19 18 1,-1 0 0,-18-18-16,1 0 15,0 0 1,-1 0-16,1 0 15,0 0-15,-1 0 16,1 0-16,0 0 16,52 0-1,-52 0 1,-1 0-16,1 0 16,0 0-1,52 0 1,-52 17-1,0-17 1,17 0 0,-18 0-1,1 0 1,0 0-16,-1 0 16,1 0-16,17 0 15,-17 0 1,17 0-16,-17 0 0,17 0 15,-17 0-15,17 0 16,-17 0-16,-1 0 16,1 0-1,0 0 1,-1 0 0,1 0-1</inkml:trace>
  <inkml:trace contextRef="#ctx0" brushRef="#br0" timeOffset="161973.29">28875 2240 0,'17'0'47,"1"-18"-32,17 18-15,1-17 0,-1-1 16,36-17 0,-19 17-16,1 1 15,53-19-15,-71 19 0,-17-1 16,35 18 0,53-53-1,-88 18-15,-1 35 16,18-35-16,1-1 15,-1 19-15,0-19 0,1 19 16,-1-18 0,0 17-16,-17-17 15,17-1-15,0 19 16,-17-1-16,0 0 16,-18 1-16,17 17 15</inkml:trace>
  <inkml:trace contextRef="#ctx0" brushRef="#br0" timeOffset="162633.1">29651 1393 0,'0'18'31,"0"17"-15,18-17-1,17 17-15,-35 1 16,35-19-16,-17 19 15,17 87 1,-17-70 0,-1-18-16,1 18 15,0-35-15,-18 35 16,17-36 0,-17 1 62,0 17-63,18-35 1,-18 18 0</inkml:trace>
  <inkml:trace contextRef="#ctx0" brushRef="#br0" timeOffset="165572.2">31468 1764 0,'-18'0'31,"0"-18"-16,1 18 17,-1 0-17,18-17 17,-17 17-17,-1 0 1,0 0-1,1-18 1,17 0 0,-18 18-1,-17-17 1,35-1 0,-18 18-1,0-18-15,18 1 16,0-1-1,-17 18-15,17-17 32,0-1-32,0 0 31,0 1-31,0-1 31,0 0-15,0 1-1,0-1-15,0 0 16,0 1 0,0-1-16,17 18 15,1-18-15,0 18 16,-1-17-16,1 17 16,17 0-1,-17 0 1,0 0-16,-1 0 15,1 0 1,-1 17 0,1-17-1,0 18-15,17 0 16,0-1-16,-35 1 16,36-18-16,-36 18 15,17-1 1,1 1-1,-18 0 1,0-1 0,0 1-16,0 0 15,0-1 1,-18 1 0,1-18-1,-1 17 1,0-17-1,1 18-15,-19-18 16,19 0 0,-1 0-1,0 0-15,1 0 16,-1 0-16,1 18 16,-1-18-1,18 17-15,-18-17 16,-17 0-1,0 0 1,35 18-16,-18 0 16,0-18-1,18 17 17,-17 1-17,-1 0 1,18 17-16,-17-18 31,17 1-31,0 0 0,-18-1 16,18 1 15,0 0-31,0-1 16,18 19-1,-18-19 1,0 1-16,17-18 15,1 0 1,-18 17 0,53 19-1,-36-36-15,1 0 16,0 17 31,-1-17-32,19 0 1,-36 18-16,17-18 16,18 0-1,-17 0 1,0 0 0,-1 0-16,1 0 15,0 0 1,17 0-16,0-18 15,1 1 1,-1-1 0,-18 0-1,-17 1 1,18 17-16,0-18 16,-1 1-1,-17-1-15,18 0 16,-18-35-1,0 36 1,0-1 0,0-17-16,0 17 15,0 1 1,0-1 0,-18 18-16,1 0 46,-1-18-46,0 1 16,1 17 0,-1 0-1,1 0-15,-1-18 16,0 18 0,1-18-16,-1 18 15,0 0 1,1 0-16,-1 0 15,18-17 1,-18 17-16,1 0 16,-1 0-1,0 0-15,1 0 16,-1 0-16,1 0 16,17-18-1,0 0 110</inkml:trace>
  <inkml:trace contextRef="#ctx0" brushRef="#br0" timeOffset="171307.52">20373 2417 0,'35'0'109,"-17"0"-93,70 17 0,-70-17-1,158 18 1,-105-18-1,-18 0-15,17 0 16,-52 0-16,52 0 16,89 0-1,-124 0 1,-17 0 0,35 17-1,-36-17 1,36 0-1,-35 0 1,0 0 0,35 0-1,-18 0 1,-17 0 15,34 0-15,-34 0-1,70 0 1,-52 0 0,52-17-1,-53 17-15,0 0 16,1 0-16,-19 0 16,19 0-16,-19 0 15,1 0 1,17 0-1,18 0 1,-35 0 15,-1 0 1,1 0-17,0 0 1,-1 0-1,1 0 1,-1 0 0,19 0-16,-1 0 15,71 0 1,-106-18 0</inkml:trace>
  <inkml:trace contextRef="#ctx0" brushRef="#br0" timeOffset="175194.82">18803 13088 0,'0'0'0,"18"0"16,-1-18 0,1 1-16,0 17 15,52-18 1,-52 1-16,176-19 31,-141 19-31,0 17 16,0-18-16,0 18 15,-1 0-15,-16 0 16,-1 0 0,18 0-16,-18 0 0,18 0 15,18-18 1,-18 18-16,-1 0 15,1 0-15,-17 0 16,17 0-16,-18 0 16,18-17-16,0 17 15,0-18-15,0 18 16,17-18 0,-35 18-16,1 0 15,17 0-15,-18 0 16,0 0-16,0 0 15,18-17-15,-17 17 16,17-18-16,-18 18 16,-18 0-1,1 0 1,17 0 109,-17 0-109,0 0-16,17 0 15,71 0 1,-53 0-16,-18 0 15,0 0 1,-17 0-16,-1 0 16,-52 0 140,-35 0-140,52 0-1,-105 0 16,87 0-31,-17 0 0,18 0 16,-53 0-16,35 0 16,-141 0-1,159 0 1,-18 0-16,17 0 16,-87 0-1,52 18 1,-70-1-1,88 1 1,-17-18-16,52 0 16,-88 18 15,89-1-31,-19-17 16,19 0-16,-18 0 15,-18 18-15,17-18 16,-140 18-1,123-18 1,18 0-16,-1 0 16,1 0-16,0 0 15,17 0-15,1 0 16,-1 0 0</inkml:trace>
  <inkml:trace contextRef="#ctx0" brushRef="#br0" timeOffset="180904.49">20726 1270 0,'17'0'141,"1"0"-141,0 0 31,-1 0-31,-17 53 63,-70 176-48,52-141 1,0-52-16,18-1 16,18-35 62,35-53-63,35-35-15,0 17 16,-17 18-16,35-35 16,-89 35-1,54 0-15,-18 18 16,-18 17-16,-17 1 16,-1 17-1,1 0 1,0 0-1,-18 53 1,0-18 0,-18 159-1,0-141 1,1 0 0,-1-53 15,0 0-16,18-35 17,0-54-17,0 54 1,36-18 0,-19 53-1,-17 35 32,-17 36-47,-19-36 16,-87 142-1,123-160 1,0-52 31,18 0-32,140-124 1,-140 159 0,-36 35 46,-87 124-46,52-71-16,0 0 15,0-35-15,35-17 16,18-54 15,106-141-15,-88 106 0,87-17-1,-52 35-15,-35 35 16,0 0-16,-1 0 15,-17 17 1,0 36 0,-17 53-1,-36-18-15,53-35 16,-18 0-16,0-35 16,18 17-1,-17 0 48,-1 89-48,18-89 1,0-18-16,-17 1 16,17 0 15,0-1-16,0 1 1,0 0 0,17-18 140,1 0-156,-1 0 16,1 0-1,0 0 16,-1 0-15,1 0-16,0 0 16,-18-18-1,17 18-15,1-18 16,-18 1-16,18-19 16,-18 19-1,0-1 1,0 1-16,0-1 15,0-17-15,0-1 16,17 36 0,-17-17-16,0-1 15,18 18-15,-18-18 16,0 1 0,0-1-1,0 1 1,0-1-16,0 0 31,0 1 0,0-1-15,18-17 0,-18 17-1,0-17 1,0 17 15,0 1-15,0-1-16,0 0 15,0 1-15,0-1 32,0 0-17,0-17 1,17 0-1,-17 17 1,0-17-16,18 35 16,-1-35-1,-17 17 1,0 0-16,0 1 16,0-1-16,0 0 15,0 1-15,0-1 16,0 0-1,18-17 1,0 18 0,-18-1-16,17 0 15,-17-17-15,0 0 16,18 35 0,0-36-1,-1 1 1,1 0-1,-18 17-15,18 1 16,-18-1 0,-36 36 31,1 17-32,-53 18-15,-36 106 16,-34-18-16,69-71 15,-246 265 1,229-264-16,-17 17 16,52-17-1,54-71 1,52-18 46,0 0-46,18 1-16,-53-19 16,71 1-1,-54 35 1,-34 0 62,-1 0-62,18-17 15,18-19 0,-1 36-15,1-17-16,0-1 15,-36 18 32,18-35-31,-18-1 0,18 19-16,-17-18 15,-1 17 1,18 0-16,0 1 15,0-1 48,0 0-47,0 1-16,0-19 15,18-16-15,17 16 16,0 19-16,-35-1 15,18 0-15,-36 18 47,1 0-31,-19 0 0,19 18-16,17 0 15,-18-18 1,18-18 31,18 0-32,17 1-15,-35-1 16,18 18 15,17-18 94,-17 18-125,35-35 16,-18 17-16,0 1 15,18-1-15,-35 18 16,-1 0 15,1 0-15,0 0-16,-1 0 16,1 0-1,-18 18-15,0 17 16,0-17-1,0 17-15,-18 0 16,18-17-16,0 0 16,18-18 31,-18 17-32,17 1 1,-17 0-16,18 17 15,-18-18-15,0 19 16,18 105 15,-18-124-31,0 1 16,0 35 0,0-18-1,0-17 1,0 52-1</inkml:trace>
  <inkml:trace contextRef="#ctx0" brushRef="#br0" timeOffset="185336.46">22542 1305 0,'18'0'219,"0"0"-203,-1 0-1,-17 18-15,18-18 16,0 0-16,-1 0 15,1 0 1,-18 18 0,0-1 15,0 36-15,0-35-1,0-1 1,18 1 46,-18 0-30,0-1 30,17 1-46,-17 0 15,0-1-31,0 1 16,0 0-16,0-1 15,0 1 32,0-1-31,18-17-1,-18 18-15,0 0 16,0-1 0,0 36-1,-18-35-15,18 0 47,0-1 78,0 1-94,-17-1-15,17 1 0,-36 35-1,54-53 110,-18 18-94,0 17-15,-18-17-16,1-1 16,17 1-16,17-1 62,1-17-31,-18 18-15,0 0 15,0 35-15,-18-36-16,1 19 16,-1 16-16,0-52 15,18 18-15,0 0 31,0 17 16,-17-17-31,-1-18-16,0 35 16,1-17-16,-1-1 15,18 19-15,-35-19 141,-36 36-126,71-35 1,18-36 47,0 0-48,35 18-15,-18-17 16,-35-1-16,-18 18 109,18 18-109,-35-1 16,17 1-16,18-36 109,36 1-93,-36-18-1,70-36 1,-70 53 0,0 1 31,-18 17-16,18-18 31,0 0-62,0-17 16,36-71 15,-19 89-31,-17-1 31,-17 18-15,-1 0 0,0 0-1,18-18 32,36-35-31,-19 18-16,1 0 15,0 17 1,-18 1 47,17-1-48,1 0-15,-18 1 16,18-1-16,-18 0 15,0 1 17,0-1-17,-18 18 1,18-35 0,18 17-16,-18 1 15,35-1 1,-17 0-16,-18 1 15,17 17-15,-17-18 16,18 18 15,-18-18-15,0 1 46,17-1-46,1 18-16,17-70 16,-35 52 31,0 0-16,-17 1 16,-1 17-32,0 0 1,18-18 15,0 0-15,0 1-16,0-1 31,0 0-31,0 1 16,0-1-1,0 1 1,-17-1 0,-1 0-1,-35 18 1,53-17 15,0-1 0,0 0 16,-17 18-31,17-17 15,0-1 0,-18 18-15,18-18 0,-18 18-1,1 0 16,-1 0-15,0 0 0,1 0-1,-1 0 17</inkml:trace>
  <inkml:trace contextRef="#ctx0" brushRef="#br0" timeOffset="190441.16">24183 2381 0,'18'0'94,"17"0"-79,-18 0 1,19 0-16,-1 0 15,0 0 1,1 0 0,-19 0-16,1 0 15,17 0 1,-17 0 0,35 0-1,-36 0-15,1 0 16,0 0-16,-1 0 15,1 0 1,0 0 15,-1 0-15,1 0 0,-1 0-1,1 0-15,0 0 16,-1 0-1,1 0 1,0 0-16,-1 0 31,1 0 32,0 0-48,-1 0 1,1 0 0,-1 0-1</inkml:trace>
  <inkml:trace contextRef="#ctx0" brushRef="#br0" timeOffset="-196495.35">19368 6756 0,'-18'0'16,"71"-18"78,-36 18-94,54-18 15,-36 18-15,36 0 16,-36 0-16,18 0 16,-35 0-16,-18 18 31,0 17-16,0-17-15,0 17 16,0-17-16,0 17 16,-36 0-16,1 1 15,0-19-15,-53 19 16,17-1-16,-35 35 16,36-70-16,34 18 15,-17-18-15,36 0 16,52 0 93,-17 0-93,17-18-16,0 18 15,1 0-15,17-17 16,-18-1-16,18 18 16,-18-17-16,0 17 15</inkml:trace>
  <inkml:trace contextRef="#ctx0" brushRef="#br0" timeOffset="-195623.69">20055 7003 0,'-17'0'16,"-1"0"-1,18-18-15,-18 18 32,18-18-1,-70-35-15,52 1-16,1-1 15,-19 17-15,36-17 16,0 18-16,0-18 15,0 0-15,18 36 16,0-19 0,-1 36-1,1 0 1,17 0 0,-17 18-16,-1-18 15,19 0-15,-1 35 16,-17 1-1,-18-1-15,0-17 16,0 17-16,0 0 16,0 0-16,0 18 15,0-17-15,0-1 16,0-18 0,0 1-1,-18-18 1,0 0-1,1 0 1,-1 0 0,18-18 15,-18 18-31,1 0 16,-1 0 15</inkml:trace>
  <inkml:trace contextRef="#ctx0" brushRef="#br0" timeOffset="-194376.71">20655 6685 0,'0'-17'15,"18"17"64,17 0-79,0 0 15,-17 0 1,0 0-1,-18 17-15,35 18 32,-35-17-32,18 0 0,-18-1 15,0 1 1,0 0 0,-36 17-1,1-17 1,0-1-16,17-17 15,-17 18-15,17-18 16,1 0 0,34 0 109,1 0-110,-1 0-15,1 17 16,0-17 0,17 0-1,-17 0-15,17 0 16,0 18-1,0-18-15,-17 0 32,0 0-17</inkml:trace>
  <inkml:trace contextRef="#ctx0" brushRef="#br0" timeOffset="-193369.06">21396 6950 0,'0'0'0,"-18"0"16,1 0 15,17-18-15,-18 0-1,0 1 1,18-1-16,-17-17 15,17 17-15,-36-17 16,36 0-16,-17 17 16,17-17-16,0 17 15,0 1 1,0-1 0,0 0-1,17 18 1,1 0-1,0 0-15,-1 0 16,1 0-16,0 0 16,-1 0-16,1 0 15,-18 18 1,35-18-16,1 18 16,-19-1-16,18 1 15,-17-18-15,0 0 16,-1 17-16,-17 1 15,18-18 1,-18 35-16,18-35 16,-18 18-16,0 0 15,0-1-15,17 19 16,-17-19 15,0 1-15,-17-18-16,-1 0 15,0 17-15,1-17 16,-19 0 0,19 0-16,-18 18 31,-1-18-31,19 0 0,-19 0 16,19 0-16,-1 0 15,0 0-15,1 0 63</inkml:trace>
  <inkml:trace contextRef="#ctx0" brushRef="#br0" timeOffset="-189755.73">19262 7091 0,'17'0'110,"1"0"-110,17 0 15,1 0-15,16 0 16,-16 0-16,-1 0 16,0 0-16,-17 0 15,0 0-15,-1 0 16,1 0-16,-1 0 16,1 0-16,0 0 15,-1 0 1,1 0 15,0 0 47,-1-18-62,1 18-1,-18-17-15,18 17 16,-1 0-16,18 0 16,1 0-16,-19 0 15,1-18-15,0 18 16,-18-18 62</inkml:trace>
  <inkml:trace contextRef="#ctx0" brushRef="#br0" timeOffset="-188467.21">18856 7355 0,'35'0'47,"18"0"-16,-18 0-31,36 0 0,-36 0 16,18 0-16,-18 0 15,-17 0-15,0 0 16,-1 0-16,36 0 16,-17 0-1,17 0-15,-36 0 16,18 0-16,1 0 0,-19 0 15,1 0 1,0 0 15,-1 0-15,1 0 0,17 0-16,-17 0 15,52 0 16,-34 0-31,-19 0 16,36 0 0,-18 0-1,-17 0 1,0 0 31,17 0-32,-17 0 1,-1 0 0,1 0 15,0 0-31,17-17 0,-18 17 31,1 0-15,0 0-1,-1 0 1,-17-18 47</inkml:trace>
  <inkml:trace contextRef="#ctx0" brushRef="#br0" timeOffset="-169197.35">29333 10883 0,'0'18'110,"0"-1"-95,18 19-15,-18-19 16,0 36 0,0-17-1,0-19 1,0 18 0,0-17-1,0 0-15,0-1 16,0 1-1,0 0 1,0 17 0,0-17 62,0-1-63,0 1 17,-18-18 30,-34-53-46,34 53-1,18-18 1,-18 1-16,-17-1 16,35 0-1,-18 1-15,1 17 16,-1-53 0,18 35-1,0 1 1,18 17 78,-1 17-79,1 18 1,0 1-16,17-19 15,-35 1-15,18 0 16,-1-18-16,-17 17 16,0 1-1,18-18-15,-1 18 16,-17-1 0,18 1-1,0-18 32,17-18-31,-17 1-16,-1 17 15,19 0 1,-19-18-16,1 18 16,-18-18-1,18 18 1,-1-17-1,1-19 1,-1 19 0,-17-1-1,0 0 17,18 18-17,17-35 1,-35 18-16,18-19 15,0 19 1,-1 17 62</inkml:trace>
  <inkml:trace contextRef="#ctx0" brushRef="#br0" timeOffset="-161446.56">24165 2346 0,'18'0'47,"0"0"-31,-1 0-1,1 0-15,-1 0 16,1 0 0,0 0-16,17 18 0,0-18 15,-17 0 1,0 0-16,-1 0 15,89 17 1,-71 1 0,-17-18-16,17 0 15,-17 0-15,0 0 16,-1 0-16,18 0 16,1 0-1,-19 0 1</inkml:trace>
  <inkml:trace contextRef="#ctx0" brushRef="#br0" timeOffset="-131699.84">29210 12559 0</inkml:trace>
  <inkml:trace contextRef="#ctx0" brushRef="#br0" timeOffset="-131536.16">29210 12559 0</inkml:trace>
  <inkml:trace contextRef="#ctx0" brushRef="#br0" timeOffset="-122913.42">20761 7144 0,'18'0'47,"-1"0"-47,1 0 15,17 0 1,0 0-16,18 0 16,71 0-1,-71 0-15,17 0 16,18 0 0,-52 0-16,-1 0 15,36 0 1,-54 0-16,1 0 15,0 0 1,-1 0-16,1 0 31</inkml:trace>
  <inkml:trace contextRef="#ctx0" brushRef="#br0" timeOffset="-113187.5">30092 10918 0,'18'0'110,"-18"18"-79,0 0-15,35 17-1,-35-17 17,0-1-17,0 1 1,17 0-16,-17-1 15,0 1 1,0-1 0,18-17-16,-18 18 15,0 0 1,0-1 0,0 1 15,-18-18 297,1-35-312,-1 35-1,18-18-15,-17 0 16,-19 18-16,36-17 15,0-1-15,-17 18 16,-1-17 0,18-1-16,-18 18 15,1-18 1,-1 36 125,18 0-126,-18-18-15,18 17 16,0 1-1,0-1 48,0 1-63,18-18 16,-18 18-16,35-1 15,-17 1 1,17 0-1,-35-1-15,18 1 16,0 0-16,-1-18 16,1 0-1,-1 0 204,1-18-203,0 0-16,-1 1 15,1-1 17,35-17-17,-53 17 1,35 0-16,-17 1 15,-18-1-15,18 1 0,-1 17 16,-17-18 109</inkml:trace>
  <inkml:trace contextRef="#ctx0" brushRef="#br0" timeOffset="-110825.4">30127 10583 0,'18'0'16,"-36"0"-16,53 0 16,-35 18 140,0 0-125,0-1-15,-17-17 15,17 18-15,0 0-16,-18-18 15,1 0-15,-1 0 16,0 0 0,1 0-1,-1 0 1,0 17-1,18 1 95,18-18-48,0 0-30,17 0-17,18 0-15,-18 17 16,0-17-16,-17 0 15,0 0 79</inkml:trace>
  <inkml:trace contextRef="#ctx0" brushRef="#br0" timeOffset="-110038.81">30480 10760 0,'0'-18'31,"-18"18"-31,1 0 31,17-35-15,0 17-16,-18 18 16,18-17-16,0-1 15,0 0 1,18 18 62,-1 0-62,-17 18 46,18 17-62,0-35 16,-18 18-16,17-1 15,-17 1 17,0 0-1,-17-18 16,-1 0 0,0 0-47,1 0 15,-1 0-15,0 0 16</inkml:trace>
  <inkml:trace contextRef="#ctx0" brushRef="#br0" timeOffset="-108805.45">28945 10619 0,'0'-18'16,"18"18"62,0 0-47,-1 0-31,-17 18 16,18-18 0,0 0-16,-1 35 15,-17-17 1,18-18-16,-18 17 16,18 1-16,-18-1 15,-18 1 16,0-18 1,1 0-32,-1 0 15,-17 18 1,35-1 0,17-17 77,19 0-77,-19 0-16,1 18 16,0-18-16,17 0 15,-18 0 1</inkml:trace>
  <inkml:trace contextRef="#ctx0" brushRef="#br0" timeOffset="-107942.02">29298 10795 0,'0'-18'62,"-17"18"-46,-1-17-1,18-1 48,0 0-47,18 18 15,-1 0-31,1 0 31,-1 0-15,19 0-16,-19 18 15,1-18 1,0 0-16,-18 18 16,0-1-16,17 1 31,-17 0-31,0-1 15,0 1 1,18 0-16,-18-1 31,0 1-31,-18-18 32,1 0-1,-1 0-16,0 0-15,1 0 16,-1 0 0,0-18-1,1 18 1,-1-17-16,1 17 16,17-18-16</inkml:trace>
  <inkml:trace contextRef="#ctx0" brushRef="#br0" timeOffset="-46127.49">21908 16598 0,'0'-17'47,"35"17"-47,18-18 15,-18 0-15,53 1 16,18-19-16,35 19 16,-53-1-16,0 0 15,36 1-15,17-36 16,18 18-16,-36 17 15,71-53-15,-70 18 16,-1 18-16,18 0 16,-88 17-16,0 1 15,-53-1 1,35 18 15,-17-18-31,17 18 16,18-17-16,-35-1 15,17 0-15,-17 18 16</inkml:trace>
  <inkml:trace contextRef="#ctx0" brushRef="#br0" timeOffset="-43119.13">22419 6632 0,'18'0'63,"-1"0"-48,36 18-15,-18 0 16,71 17 0,-53 0-16,-35-17 15,17-18-15,-35 17 16,0 1 15,-35 17-15,0 1-16,-1-19 15,19-17-15,-19 18 16,-34 17-16,52-17 16,-35-18-16,18 17 15,0-17-15,-1 0 16,-16 18 0,34-18-16,0 18 15,1-18-15,-1 17 16,0 1-1,18 0 17,0-1-17,18-17 1,0 0-16,-1 0 16,1 0-16,0 0 15,17 18-15,0-18 16,0 0-16,36 17 15,35 1 1,-53-18-16,-18 0 16,18 18-16,-35-18 15,-1 0-15</inkml:trace>
  <inkml:trace contextRef="#ctx0" brushRef="#br0" timeOffset="-42350">23460 7267 0,'0'0'0,"-18"0"16,18-17-16,-53-1 0,36-17 15,-19-1 1,19 19-16,-19-54 16,19 36-16,17 17 15,0-35 1,0 36-1,53-1 1,-36 18 0,36 0-1,-35 0 1,-1 0-16,1 0 16,17 0-1,106 35 1,-105-35-1,-1 18-15,-17-18 16,35 71 0,-53-54-1,0 1 1,0 17 15,-53-35-31,35 0 16,-88 0-1,89 0 1,-19 0 0,19 0-16,-19 0 15,-34 0 1,52 0 0,1 0-16,-1 18 31</inkml:trace>
  <inkml:trace contextRef="#ctx0" brushRef="#br0" timeOffset="-41720.89">22137 7408 0,'17'0'31,"36"0"-31,-17 0 16,87 0-16,-17 0 15,-18 0-15,106 0 16,0 0-16,18 0 15,-106 0-15,88 0 16,317 0 0,-423 0-1,36 0-15,-106 0 16</inkml:trace>
  <inkml:trace contextRef="#ctx0" brushRef="#br0" timeOffset="-35980.3">9719 4851 0,'53'0'15,"17"17"-15,54 1 16,-36 0-16,53 35 16,0-53-16,36 17 15,140-17 1,-229 18-16,106-1 15,53 1 1,-158 0-16,105 35 16,-71-53-16,-17 17 15,194 19 1,-212-19-16,88 18 16,-70-35-16,0 18 15,-53-18-15,88 18 16,-106-18-16,1 0 15,52 17-15,-18 1 16,54 0 0,17-1-16,-53 1 15,-35-18-15,71 18 16,-36-18-16,0 17 16,0-17-16,36 0 15,-89 0-15,124 0 16,-71 0-16,106 0 15,-124 0-15,107 0 16,17 0-16,-106 0 16,53 0-16,-53 18 15,106-18-15,-70 18 16,-18-18-16,105 0 16,-158 17-16,71-17 15,-18 0-15,35 0 16,-18 0-16,-35 0 15,1 0-15,-72 0 16,71 0-16,-35 0 16,36 0-16,-37 0 15,19-17-15,17 17 16,-70-18-16,35 0 16,-18 18-16,-17 0 15,17-17-15,-17-1 16,-1 0-16,1 18 15,-18-17 1,0-1 15,-18 18-31,-17 0 47</inkml:trace>
  <inkml:trace contextRef="#ctx0" brushRef="#br0" timeOffset="-32125.28">9560 4815 0,'18'0'46,"0"0"-30,17 0-16,124 0 31,-107 0-31,37 0 16,140 0 0,-158 0-16,52 0 15,159 18 1,-158-18-16,-36 0 15,-53 0-15,36 0 16,17 18-16,-18-18 16,72 17-1,-72-17-15,36 0 16,70 18 0,-70-18-16,-18 0 15,36 0 1,-36 0-16,-53 0 15,36 0-15,-1 18 16,19-18-16,-36 0 16,158 0-1,-158 0-15,35 0 16,1 0-16,34 0 16,-70 0-16,18 0 15,17 0-15,-71 0 16,72 0-16,-1 0 15,88 0 1,-88 0-16,0 0 16,-17 0-16,17 0 15,71 0 1,-88 0-16,-19 0 16,37 0-16,-36 0 15,35 0-15,-18 0 16,19 0-16,-1 0 15,0 17-15,-53-17 16,53 0-16,-17 0 16,-18 0-16,0 0 15,0 0-15,-18 0 16,18 0-16,-18 0 16,0 0-16,18 0 15,0 0-15,0 0 16,18 0-16,-18 0 15,-18 0-15,36 0 16,-36 0-16,18 0 16,0 0-16,-36 0 15,36 0-15,18 0 16,-18 0-16,35 0 16,-35 0-16,70 0 15,-88 0-15,54 0 16,-1 0-16,18 0 15,-36 18-15,54-18 16,-71 0-16,17 0 16,-17 0-16,53 0 15,-35 0-15,52 0 16,-35 0-16,-17 0 16,17 0-16,35-35 15,-70 35-15,36-18 16,-19 18-16,-17 0 15,35 0-15,-17 0 16,70 0-16,-106 0 16,106-18-1,-88 18-15,18-17 16,-36 17-16,18 0 16,53 0-16,-18 0 15,-18 0-15,19 0 16,-36 0-16,17 0 15,1 0-15,-18 0 16,0-18-16,-36 0 16,36 1-16,0-1 15,-18 0-15,36 18 16,-18-17-16,53-1 16,-18 1-16,0-1 15,18-17-15,-18 17 16,0 0-16,0-17 15,-17 17-15,-18 18 16,35-17-16,53 17 16,-35 0-16,-53 0 15,70 0 1,1 0 0,-71 0-16,17-18 15,160 18 1,-195 0-16,53 0 15,0 0-15,53 0 16,-52 0 0,-19 0-16,-17 0 15,35 0-15,-17 0 16,52-17 0,-52 17-16,17 0 0,0 0 15,-52 0 1,193 0-1,-106 0-15,-70 0 16,177 0 0,-160 0-16,1 0 15,52 17-15,1-17 16,-71 0-16,52 18 16,-52-18-16,141 17 31,-106 1-31,1-18 15,-1 0-15,0 0 16,-35 0-16,-35 0 16,35 0-16,-1 0 15,90 18 1,-54-18-16,18 0 16,-18 0-16,-18 17 15,36-17-15,18 0 16,17 18-16,-53-18 15,-17 0-15,17 0 16,53 0-16,-35 35 16,-18-35-16,106 0 15,-71 18-15,18-18 16,-70 0-16,105 0 16,-70 0-16,-35 0 15,35 0-15,35 0 16,-88 0-16,53 0 15,-18 0-15,0 0 16,-35 0-16,17 0 16,-34 0-16,34 0 15,-35 0-15,36 0 16,-18 0-16,-18 0 16,0 0-16,-17 0 15,35 0-15,-18 0 16,36 0-16,35 18 15,-53-18-15,0 0 16,35 0-16,-18 0 16,-34 0-16,17 0 15,-36 17-15,36-17 16,-18 0-16,1 0 16,17 0-16,-18 0 15,0 0-15,-17 0 16,35 0-16,-36 0 15,19 0-15,-19 0 16,18 0-16,18 0 16,-17 0-16,17 0 15,-36 0-15,18 0 16,-17 0-16,0 0 16,17 0-16,36-17 296,-36-1-280,0-17-16,-17 35 16,52-36-16,1 19 15,-18-1-15,17 0 16,-17 1-16,0-1 16,53-35-16,-18 36 15,-17-1-15,17 0 16,-53 18-16,18-17 15,18 17-15,-54 0 16,36-18-16,-17 18 16,-19-18-16,1 18 15,-1-17-15,36 17 16,0-18-16,-17 18 16,52-17-16,-35 17 15,35-18-15,-35 0 16,35 18-16,36 0 15,-54-17-15,-35 17 16,1 0-16,-19 0 31,1 0-15,0 0-16,17 0 16,0 0-16,18 0 15,-18 0-15,36 0 16,17 0-16,-35 0 15,0 0-15,-36 0 16,36 0 0,53 0-1,-70 0-15,34 0 16,106 0 0,-123 0-16,18 0 0,0 0 15,-36 0 1,71 0-1,-53 0-15,-18 0 16,18 0-16,-36 0 16,54 0-16,-18 0 0,-18 0 15,36 0-15,-18 0 16,-1 0 0,-16 0-1,-1 0 1,18 0-16,-18 17 15,36-17-15,-54 0 16,19 0-16,-19 0 16</inkml:trace>
  <inkml:trace contextRef="#ctx0" brushRef="#br0" timeOffset="-30702.66">30850 3916 0,'18'-18'94,"35"1"-79,0-19-15,17 1 16,1 17-16,-36-17 15,53 0-15,-17 0 16,-18 17-16,17-35 16,1 18-16,-53 17 15,-1 0-15,1 18 16,-18-17-16,18-1 16,-1 18-16,-17-18 15,18 1 1,0 17-16,-1 0 15,-34 0 126,-1 0-141,-35 0 16,-18 17-16,18 1 15,-35 35 1,-53 35-16,18-35 0,17 0 16,53-35-16,18-1 15,17 1-15,0 0 16,54-18 62,-1-18-62,88-17-16,54-18 15,-89 18-15,88-18 16,-34 17-1,16 19-15,-52-1 16,-53 0-16,0 1 16,-53-1-16,18 18 15,-36 0 63,0 0-78</inkml:trace>
  <inkml:trace contextRef="#ctx0" brushRef="#br0" timeOffset="-30075.32">31203 3404 0,'0'36'47,"0"-19"-31,53 54-1,-53-36-15,35 0 16,1 18-16,17 0 16,-36-35-16,18 35 15,1-18-15,17 0 16,-36 1-16,19-1 15,-1 0-15,0-17 16,-17-1-16,-18 1 16</inkml:trace>
  <inkml:trace contextRef="#ctx0" brushRef="#br0" timeOffset="-27641.44">31609 3016 0,'-18'0'0,"18"-17"47,-17 17-32,-1 0 1,0 0 0,1-18-1,-1 18 1,18-18 15,-18 1-15,18-1-1,-17 0-15,17 1 32,0-18-17,0 17-15,0 0 16,0 1-1,17-1 1,-17 0 0,18 18-16,0 0 31,-1 0-31,1 0 16,0 0-1,-1 0 1,1-17-1,35 17 1,-36 0 0,19 0-1,-19 0-15,1 0 16,0 0 0,-1 0-1,1 0-15,0 0 16,-18 17-1,0 1 32,0 0-31,-18-18 0,0 17-16,18 1 15,-17 17 1,-1-35-16,18 18 31,-18-18-15,1 17-16,17 1 15,-18-18 1,0 0-16,18 18 16,-17-18-1,-1 17 1,1-17-16,-19 18 15,1 0-15,17-1 16,1-17-16,-1 0 16,-53 71 15,54-71-31,-1 0 16,18 17 77,0 1-77,0 17 15,0 1-15,18-1-1,-18-17 1,0-1 0,17 1-1,1-18 1,-18 17 15,18-17 16,-1 0-31,1 0-16,17 0 15,-17 0-15,17 0 16,-17 0-16,17 0 16,-17 0-16,17 0 15,-17 0-15,-1 0 16,1 0-1,0 0-15,-1 0 79,1-17-79,-18-1 15,18 1 1,-18-1-16,0 0 15,17 1 1,-17-1 0,0-17-16,0-1 31,0 19-15,0-1-16,-17 18 15,-1-17 1,0 17 15,1 0-15,-1 0-16,0 0 15,1 0 1,-1-18-16,-17 18 16,17 0-16,18-18 15,-17 18-15,-1 0 47,18-17 16,-18 17-32,18-18 0</inkml:trace>
  <inkml:trace contextRef="#ctx0" brushRef="#br0" timeOffset="-22968.59">22701 14041 0,'18'-18'31,"0"18"0,-1 0-31,1 0 16,17 0-1,0-18-15,-17 18 16,17 0 0,1 0-16,-19 0 15,36-17-15,-18 17 16,18 0-16,0-18 15,-35 18-15,17 0 16,-17 0-16,-18-18 16,17 18 15,1 0-31,0 0 16,-1 0-1,1 0 48,0 0-32,-1 0 63,1 0-79,0 0-15,-1-17 16,1 17-16,-1 0 16,1 0-16,0 0 15,17 0-15,-17-18 16,17 18-16,-17 0 31,-1 0-15,-34 0 62</inkml:trace>
  <inkml:trace contextRef="#ctx0" brushRef="#br0" timeOffset="-21933.55">24677 13988 0,'17'0'31,"1"0"-31,17 0 16,-17 0-16,17 0 15,-17 0-15,17 0 16,0 0-16,1 0 16,-1 0-16,18 0 15,0 0-15,-18 0 16,0 0-16,-17 0 15,17 0-15,-17 0 16,0 0-16,-1 0 16,1 0-1,0 0 1,-1 0 0,1 0-16,-1 0 15,1 0 1,0 0-1,-1 0 1,19 0-16,-19-18 16,1 18-1,-18-18 1</inkml:trace>
  <inkml:trace contextRef="#ctx0" brushRef="#br0" timeOffset="-18499.4">23760 2963 0,'-18'0'63,"18"-17"-48,18 17 63,-1 0-62,1 0 0,-1 0-1,1 0 1,0 0-1,17 17-15,-17-17 16,-1 0-16,1 0 16,35 18-1,-35-18-15,17 0 16,-18 18 0,1-1 15,0-17-16,-18 18 1,0 0 0,0-1-1,0 1 32,-36-1-31,1-17-1,18 0 1,-1 0 0,0 0-16,1 0 15,-36 0 1,35 0-16,-35 0 16,35 0-16,-34 0 15,-1 0-15,35 0 16,-53 18-1,54-18-15,-1 18 16,18-1 78,18-17-79,-1 0 1,1 0 0,0 0-1,17 18 1,-17-18-16,-1 0 16,1 18-16,0-18 15,-1 0 16,18 0-15,1 0-16,-19 17 16,36-17-16,-17 0 15,-19 18-15,19-18 16,-19 0 0,1 0-16</inkml:trace>
  <inkml:trace contextRef="#ctx0" brushRef="#br0" timeOffset="-16487.97">26000 2858 0,'17'0'62,"1"0"-62,0 0 16,-1 17-1,1-17 1,0 18-16,-1-18 16,1 0-1,-1 0 1,-17 17-16,0 1 16,0 0 30,0-1-30,-17 19 0,-1-36-16,18 17 15,-17-17-15,-1 0 16,-17 0 0,-36 0-1,89 0 79,-1 18-78,1-18-1,17 18 1,-17-18-16,0 17 31,-1 1-15,-17-1 15,0 1-15,0 0-1,0 17 1,0-17-16,0-1 15,-17 1 1,17 0 0,-18-18-1,-17 0-15,17 0 16,0 0 0,1 0-1,-1 0-15,0 0 16,1 0-1,-1 0 1</inkml:trace>
  <inkml:trace contextRef="#ctx0" brushRef="#br0" timeOffset="-14320.09">22913 3739 0,'35'-17'47,"36"-18"-16,-71 17-31,35 0 16,18 1-1,-35 17 1,-1 0 0,-52 0 62,-53 88-63,88-53 1,-18 0-16,-17-35 16,17 53-1,18-35 1,18-18 46,17 0-46,0 0-16,54-18 16,87-17-1,-123 17 1,-18 1-16,-17 17 15,-36 0 48,-35 0-47,18 35-1,0-17 1,-1-18-16,36 17 15,-17-17 1,34 0 0,1 0-1,0 0-15,-1 0 16,19 0 0,-36 18 46,-18-18-46,18 18 15,35-18-15,-17 0-1,0 0 1,-1 0-16,-17 17 31,0 1-15,0-1 15,0 1 47,18-18-62,-36 18 15,18 17-15,-17-35-16,34 0 62,54 0-46,-36-18-16,-17 1 15</inkml:trace>
  <inkml:trace contextRef="#ctx0" brushRef="#br0" timeOffset="-12701.85">25682 3669 0,'0'0'0,"18"0"62,0 0-46,-1 0-1,18 0 1,36 0 0,-18 0-1,-35 0-15,17 0 16,-18 0 0,-52 0 15,18 0-16,-19 0 17,36 18-17,0-1 32,71 1-16,-36-18-31,-17 0 0,-1 0 16,1 17 15,-36 1-15,1 0 15,-1 17-31,0-17 0,1-18 16,17 17 15,0 1 0,17-18-15,-17 18 31,-70 70-16,35-53-31,17-17 0,36-18 78,-1 0-62,1 0-1,-18 35 48,-18 0-63,1-35 16,17 18 15,17-18-16,1 0 1,35-18 0,-36 18-1,-17-17 1,-17 34 46</inkml:trace>
  <inkml:trace contextRef="#ctx0" brushRef="#br0" timeOffset="-9809.04">19932 14111 0,'18'18'31,"-1"-18"-31,18 0 16,1 0-16,34 0 15,-17 17-15,0-17 16,18 0-16,-18 18 15,17-18-15,18 0 16,-52 0-16,34 0 16,18 0-16,-35 0 15,53 0-15,-53 0 16,18 0-16,-54 0 16,36 0-16,18 0 31,-36 0-31,0 0 15,18 0-15,-18 0 16,18 0-16,0 0 16,-35 0-16,35 0 15,-35 0-15,17 0 16,-18 0-16,19 0 16,-19-18-1,1 18 1,0 0-1,-1 0 17,1 0-17,0 0 17,-18-17-32,17 17 0,1 0 15,-1 0 1,1 0-1,0 0-15,-1 0 16,1 0 0,0 0-16,17 0 15,-17 0 1</inkml:trace>
  <inkml:trace contextRef="#ctx0" brushRef="#br0" timeOffset="-4248.82">20091 3281 0,'-18'0'78,"0"0"-78,1 0 31,-1 0-15,0 0-16,1 0 16,-36 35 15,35-35-31,1 18 16,-1-1-1,53-17 63,-17 0-62,17 0 15,-17 0-31,-1 0 16,1 18-16,0-18 15,-1 0-15,1 18 16,70-1 15,-70-17-15,0 18-16,-18 0 0,0-1 16,-53 36 15,0-35-31,53-1 15,-18-17-15,36 0 110,-1 0-110,19 0 31,-36 18 0,-18 17-31,-17-35 16,17 36-16,-17-19 16,-1 1-16,36 0 15,-17-18-15,17 17 31,35-17 32,0 18-47,-17-18-16,0 0 0,-1 17 15,1-17-15,0 0 16,-18 18-1,0 0 1,-71 52-16,36-34 16,-18 16-16,-18-16 15,18-1 1,71-35 62,0 0-62,17 18-16,-17-18 15,-1 17 17,1-17 14,-18 18-30,17-18-16,-17 18 16,0-1-16,-17-17 15,17 18 17,17 0-1,1-18-16,0 0 1,17 0-16,-17 0 16,-1 0-1,36 35 17,-17-35-17,-1 35 1,-18-35-1,1 18 1,0-1-16,35 19 16,17-19 15,-70 1-15,0-36 187,0 1-172,0-1-31,0 0 0,0 1 16,0-19 15,0 19-31,0-18 15,0 17 1,0 0 0,-17-35-1,17 36 1,0-1-16,0 0 16,-18 1-1,0-1-15,18 0 16,-35-70-1,35 71 1,0-1 0,0 0-1,0 1-15,0-1 32,0 0 46,0 1-47,0-1-15,18-17-1,-18 17-15,17 18 16,-17-17 31,-17-1-16,-1 18-15,-17 0-1,35-35 16,0 17 1,17 0-1,-17 1-31,18-1 47,-18 0 0,-18 18-47,1 0 15,17-17 1,-18-1 15,18 1-31,0-1 16,18 0-1,-1 18 17,-17-17-32,-17 17 62,-36 0-31,35-18-15,18-17 15,18 17 1,-1 0-32,1 18 0,0-17 15,-1 17 1,-17-18-16,18 18 15,0 0-15,-1 0 16,1 0-16,-36 0 63,-70-17-32,70 17-31,18-18 15,18 18 17,35 0-17,-35 0 1,17 0-16,0 0 16,0 18-1,-52-18 16,-89 17-15,88-17 0,1 0-16,-1 0 15,0 0 1,18 18 0</inkml:trace>
  <inkml:trace contextRef="#ctx0" brushRef="#br0" timeOffset="-793.43">21361 3210 0,'0'0'16,"17"0"15,1 0-16,0 0 1,-1 0-16,19 0 16,-19 0-1,1 18 1,88-18 0,-89 18-1,19-18-15,-19 17 16,-17 1-1,-17-18 17,-1 0-17,18 17 95,0 1-95,0 0 1,-35 17 0,52-35 62,-17 18-47,0-1-15,0 1 15,0 0-16,-17-18 1,17 35 15,17-35-31,-17 17 16,0 1 0,-17 17-1,17-17-15,-18 0 16,18-1 15,18-17 32,-1 0-48,-17 18 32,0 0-16,0-1 16,0 1 16,0 0-48,0-1 1,0 1 0,-17-18-16,17 17 15,-36 19 1,19-19-1,-19 19 1,36-1 140,-17-35-140,-54 70 15,71-52 79,-17-18-64,17 18-46,-18-1 16,-17 1 0,-1 0-1,36-1-15,18-17 32,17 18-1,-17-18-31,-18 35 94,0-17-79,0 0-15,-18-1 16,36-17 62,17-35-62,18-18-1,-53 35-15,35 1 0,-35-1 16,18 0-1,17 1-15,-35-1 16,0-17 0,18 17-16,-18 1 15,0-1 1,-18 18 0,18-18-1,0 1 1,0-1-1,0 0-15,0 1 16,0-1 0,0-17-16,18 17 15,-18 1 1,0-1-16,18-17 16,-18 17-1,0 0-15,0-17 16,0 17 15,0 1-15,0-1 46,-18 18 1,18-18-48,-18 18 1,18-17-16,-17-1 16,17 1-16,-36 17 15,19-18-15,-1-17 16,1 35-16,17-18 15,0 0 1,0 1 0,17-1-1,1 18 17,-18-18-32,0 1 31,0-1 47,0 1-62,-18 17-16,1 0 15,17-18-15,-18 18 16,18-18-16</inkml:trace>
  <inkml:trace contextRef="#ctx0" brushRef="#br0" timeOffset="16758.26">18979 7391 0,'18'0'47,"17"0"-31,-17 0-16,17 0 16,-17 0-16,17 0 15,0 0 1,160 17 15,-90-17-31,-52 0 16,35 0-1,-52 18-15,-19-18 94</inkml:trace>
  <inkml:trace contextRef="#ctx0" brushRef="#br0" timeOffset="29775.95">28945 13070 0,'18'0'140,"0"-17"-124,17 17-1,-17 0 1,-1 0-16,1 0 16,0 0-1,-1 0 17,1 0-32,-1 0 0,1 0 15,0 0 16,-18 17 32,0 1-16,0 0-32,0-1 1,0 1 0,-18 0-1,0-18 32,18 17-47,-35-17 16,35 18-16,-35-18 15,-18 0 1,35 18 15,1-1-15,-19-17 0,19 18-16,-1-18 15,0 0-15,-17 17 16,18-17-1,17 18-15,17-18 172,18 0-140,-17 0-32,17 0 15,1 0 1,-1 0-16,-17 0 15,17 0 17,-17 0-32,-1 0 15,18 0-15,-17 0 16,0 0-16,-1 0 62,1 0-30</inkml:trace>
  <inkml:trace contextRef="#ctx0" brushRef="#br0" timeOffset="31288.93">29580 13247 0,'0'-18'31,"-17"18"1,-18 0-32,35-17 15,-18 17 16,0 0-31,1 0 47,-1 0-31,18-18 62,0 0-15,-18 18-48,18-17 1,0-1-1,-17 0 1,17 1 31,0-1-31,17 18-1,-17-18 1,0 1-1,36 17 1,-36-18 0,0 1-1,17 17 1,1 0 0,0 0-1,-1 0 1,1 0-1,-1 0-15,1 0 16,0 0 62,-1 0-62,-17 17-16,0 1 31,0-1-15,0 1-1,0 0-15,0-1 32,0 19-1,0-19-16,-17 1 17,-1 0-17,0-18 17,18 17-32,-17-17 15,-1 0 32,1 0-31</inkml:trace>
  <inkml:trace contextRef="#ctx0" brushRef="#br0" timeOffset="66289.3">26582 13176 0,'17'0'62,"-17"-17"48,18 17-95,0 0 1,-1 0-16,1 0 16,0 0-1,-1 0-15,1 0 16,35 0 0,-18 0-1,-17 0-15,17 0 16,-17 0-1,-1 0 1,-17 17 31,0 1-16,0 0-15,-17-18-1,17 17 1,0 1-16,-18-18 16,0 17-16,1-17 15,-1 0-15,0 0 16,1 0 0,-1 0-1,-17 18 1,17-18-1,1 0 1,-1 0 15,36 0 172,-18 18-203,17-18 16,1 0 15,0 0-15,-1 0 0,1 0 15</inkml:trace>
  <inkml:trace contextRef="#ctx0" brushRef="#br0" timeOffset="68016.89">26952 13300 0,'0'-18'172,"0"0"-156,0 1-1,0-1 1,0 1-1,0-1 1,18 0 0,0 1 15,-1 17 63,1 0-16,-1 0-63,1 0 17,0 0-17,-1 17 32,1 1-31,-18 0-1,18-1 1,-18 1 0,17-1-1,-17 1 1,18-18-16,-18 18 16,-18-18 77,1 0-77,-1 17 15,0 1-31,1-18 16,-1 0-1,0 0 17,1 0-32,17 18 31,-18-18-15,1 0 46,-1 0 1,0-18-48,-17 0 16,17 18-15,18-17-16,0-1 47,18 18 31</inkml:trace>
  <inkml:trace contextRef="#ctx0" brushRef="#br0" timeOffset="69384.24">26617 13406 0,'18'0'62,"-1"0"-15,1 0-16,0 0 1,-18 17-1,17-17-15,-34 0 265,-1-17-266,0 17 32,36 0 94,0-18-141,-1 0 31,1 18-15,0 0 15,-1 0-15</inkml:trace>
  <inkml:trace contextRef="#ctx0" brushRef="#br0" timeOffset="73106.03">30004 13106 0,'0'17'63,"0"1"-48,0 0 1,0-1 0</inkml:trace>
  <inkml:trace contextRef="#ctx0" brushRef="#br0" timeOffset="73699.36">30568 13035 0,'0'18'47,"0"-1"-32,0 1 1,0 0 0,0-1-16,0 1 15,-17 17 16,-1-17-15,0 17 0</inkml:trace>
  <inkml:trace contextRef="#ctx0" brushRef="#br0" timeOffset="74282.53">30921 13123 0,'18'18'62,"-18"0"-46,0-1-1,17 1-15,-17 0 16,0-1 0,0 1-1,0-1 1,0 1-16,0 0 47</inkml:trace>
  <inkml:trace contextRef="#ctx0" brushRef="#br0" timeOffset="104927.44">24059 2522 0,'0'18'125,"0"0"-109,0 17 0,0-17-1,0-1 1,0 1 15,0-1-15,18-17 281,0-17-297,17-1 0,-17 18 15,17 0-15,-17 0 16,17-17-16,0 17 15,0-36 1,1 36 0,-1 0-1,-17 0 1</inkml:trace>
  <inkml:trace contextRef="#ctx0" brushRef="#br0" timeOffset="105812.24">24395 2469 0,'0'18'62,"-18"0"-62,18-1 16,0 1-1,0 17-15,-18-17 16,18 17 0,0-17-1,-17-1-15,17 1 16,0 0-1,0-1 95</inkml:trace>
  <inkml:trace contextRef="#ctx0" brushRef="#br0" timeOffset="108804.8">27093 2417 0,'0'17'93,"0"18"-93,0-17 16,-17 0-16,17-1 16,-18-17-1,0 36 16,18-19-15,18-17 78,0 0-63,-1 0-31,1 0 31,17 0 1,-17 0-32,0 0 31</inkml:trace>
  <inkml:trace contextRef="#ctx0" brushRef="#br0" timeOffset="109315.09">27358 2399 0,'-18'0'16,"1"0"-1,17 18 1,-18-18 0,0 17-16,18 18 15,-35 1 1,35-19-1,-18 19-15,1-36 16,17 17-16,-18 1 16</inkml:trace>
  <inkml:trace contextRef="#ctx0" brushRef="#br0" timeOffset="111239.89">26793 2381 0,'0'36'140,"0"-19"-140,0 1 32,0-1-32,-17 19 31,-1-19-31,18 1 16,0 0-16</inkml:trace>
  <inkml:trace contextRef="#ctx0" brushRef="#br0" timeOffset="112346.83">27005 2434 0,'18'0'93,"-1"0"-61,1 0-17,17 0 1,-17 0-1,0 0-15,-1 0 16,1 18 15,0-18-15,-18 17 31,0 1-32,0 0 1,-18-1 0,0 1 15,18 0-31,-17-18 16,-19 17-1,19-17-15,17 18 16,-18-18-16,0 0 15,1 0 1,-1 0 0,1 0-1,52 0 95,-18 0-110,36 0 15,-35 18-15,17-18 16,1 17-16,-19-17 16,1 0-1</inkml:trace>
  <inkml:trace contextRef="#ctx0" brushRef="#br0" timeOffset="-122555.15">18768 13018 0,'17'0'93,"1"0"-77,17 0-16,-17 0 0,35 0 16,-18 0-16,-17 0 15,35 0-15,-36 0 16,1 0-16,0 0 16,17 0-16,-17 0 15,34 0-15,-16 0 16,-1-18-1,0 18-15,1 0 16,-1 0-16,-17 0 0,17 0 16,-18 0-1,19 0 1,-19 0-16,1 0 16,0 0-1,-1 0 32,-52 0 31,17 0-62,-123 0-1,71 0 1,17 0-16,-35 0 16,-89 18-1,54-1-15,34-17 16,1 18 0,53-18-16,35 17 46,18-17 33,17 0-64,35 0 1,-17 0-16,0 0 15,18 0-15,-36 0 16,18 0-16,18-17 16,-36 17-16,35-18 15,-34 18-15,17-17 16,-18 17-16,-17 0 16,-1 0-16,1 0 15,-18-18 63,-18 18-62,1 0 0,-1 0-1,0 0-15,1 0 16,-1 0-16,0 0 15,1 0 1,34 0 93,1 0-93</inkml:trace>
  <inkml:trace contextRef="#ctx0" brushRef="#br0" timeOffset="-118478.18">21114 12259 0,'17'0'79,"1"0"-64,0 18 1,-1-18-1,19 17 1,-19 1 0,-17 0-1,0-1 17,0 1-17,-17-1 1,-1 1-16,-17-18 15,-18 35 1,0-35 0,35 0-16,-35 0 15,18 0-15,35 18 16,-35-18 0,70 0 155,-17 0-155,35 18 0,-36-18-16,1 0 15,-1 0-15,1 17 16,0-17 0,-1 0-1,1 0 1,17 0-1,-17 0 17,0 0-17</inkml:trace>
</inkml:ink>
</file>

<file path=ppt/ink/ink6.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7:20:00.294"/>
    </inkml:context>
    <inkml:brush xml:id="br0">
      <inkml:brushProperty name="width" value="0.05292" units="cm"/>
      <inkml:brushProperty name="height" value="0.05292" units="cm"/>
      <inkml:brushProperty name="color" value="#FF0000"/>
    </inkml:brush>
  </inkml:definitions>
  <inkml:trace contextRef="#ctx0" brushRef="#br0">18927 12453 0,'17'0'109,"1"0"-93,-1 0-16,19-18 15,-19 18-15,1-17 16,17 17-16,1-18 16,-19 18-16,36 0 15,0 0-15,-35 0 16,35-18-16,-36 18 16,36 0-16,-35-17 15,52-1 1,-52 18-16,17 0 15,-35-17-15,53 17 16,-35 0 0,-1 0-16,1 0 15,0 0 1,-1-18-16,19 18 16,-19 0-1,19 0-15,-1-18 16,0 18-16,-17 0 15,17 0-15,0 0 16,-17 0-16,0 0 16,-1 0-1,1 0-15,-1 0 16,1-17 0,0 17-16,17 0 15,-17 0 1,-1 0-1,19 0 1,-19 0-16,19 0 16,-19 0-1,54 0 1,-18 0-16,-18 0 16,18 0-16,0 0 15,-36 0-15,36 0 16,-17 0-16,-1 0 15,0 0-15,0 0 16,1 0-16,-1 0 16,0 0-16,1 0 15,16 0-15,-34 0 16,35 0-16,-35 0 16,-1 0-16,1 0 15,0 0 1,-1 0-16,1 0 15,-1 0-15,1 0 16,0 0-16,-1 0 16,19 0-16,-19 0 15,1 0-15,17 0 16,-17 0 0,52 0-1,-52 0-15,0 0 16,-1 0-16,36 0 15,-35 0-15,0 0 32,-1 0-32,1 0 15,-1 0 32</inkml:trace>
  <inkml:trace contextRef="#ctx0" brushRef="#br0" timeOffset="43704.61">14676 12277 0,'17'-18'62,"1"0"-46,-1 1-16,1-1 15,0 0-15,-1 1 16,1-18 0,0 35-1,-18-18 1,17 0-1,1 18-15,-18-17 16,35-19 0,-17 19-1,-18-1-15,17 0 16,19-17 0,-1 35-1,-35-17-15,18-1 16,35-17-1,-36 17 1,19-17 0,-19 17-1,18 0-15,1 1 16,34-18 0,-52 17-1,0 0-15,-1 18 16,-17-17-1</inkml:trace>
  <inkml:trace contextRef="#ctx0" brushRef="#br0" timeOffset="44518.9">14817 11800 0,'17'18'31,"1"-18"-15,0 18-16,-18 17 15,17-17 1,18-1-16,-35 19 15,18-19-15,17 18 16,-17-17-16,0 0 16,-1-1-16,1 1 15,0 0 1,87 105 0,-69-105-1,-36 17-15,35-17 16,-17-1-16,-18 1 15,17 0 1,1-18-16,-18 17 0,18 1 16,-1-1-1,1 1 1</inkml:trace>
  <inkml:trace contextRef="#ctx0" brushRef="#br0" timeOffset="77112.94">21749 7532 0,'0'17'94,"0"1"-94,0 17 16,-18-17-1,0 0-15,18-1 16,-17 1-16,-18 0 15,-1 34-15,19-34 16,-36 0-16,0 17 16,0-17-16,-18 17 15,1-17-15,-1-1 16,36-17-16,-18 0 16,35 0-16,-17 0 15,0 0 1,0 0-1,-1 0 1,19-17-16,-19 17 16,19 0-16,-1 0 15,0-18 1,18 0 0,-17 18-1,-1 0 1,18-17-16,-35-1 15,17 0-15,-17 1 16,0 17-16,17 0 16,0-18 46,1 18-46,-36-18-1,35 1-15,-17 17 0,0 0 16,17-18-16,0 1 16,1-1 15,17-17-15,-36-1 15,36 19-31,0-1 31,-17 0-15,17 1 15,-18 17 0,18-18 79,-35 18-110,17-17 15,-35-19 1,18 19-1,17-1-15,1 0 32,17 1-17,-18 17 17,18 35 171,-53 18-188,53-18 1,-17-17-16,17-1 16,-36 54-1,19-53 1,17 17-16,0 0 15,-18 0 1,18-52 78,18-1-94,17-17 15,36-71 1,-54 53 0,18 18-16,-17-36 15,-18 36 1,18 17-16,-18 1 16,35-54-1,-35 54 1,0-1-1,18 18 126,52 18-110,-52-1-31,-1-17 0,36 18 16,0-18-16,-35 0 16,70 0-1,-88 17 16</inkml:trace>
  <inkml:trace contextRef="#ctx0" brushRef="#br0" timeOffset="78019.03">21766 7479 0,'0'0'0,"-17"0"31,-1 0 1,0 0-32,1 0 15,-107 53 1,54-36 0,-1 1-16,36 0 15,0-1-15,-18 1 16,35-18-1</inkml:trace>
  <inkml:trace contextRef="#ctx0" brushRef="#br0" timeOffset="78540.75">21696 7461 0,'17'0'31,"1"0"-16,-18 18-15,35-18 16,-17 18 0,17 17-1,1-18-15,-1 1 16,18 17-16,-36-17 16,19 0-16,17-18 15,-53 17-15,17 1 16,-17 0-16,18-18 15,-18 17 17,0 36-17,0-35 1,0 17-16</inkml:trace>
  <inkml:trace contextRef="#ctx0" brushRef="#br0" timeOffset="85671.27">20955 4710 0,'18'0'47,"-1"0"-47,1 0 15,35 0-15,-18 0 16,36 0 0,-54 0-16,19 17 15,-19-17-15,18 0 16,1 0-16,-1 0 15,-17 0-15,17 0 16,-17 0-16</inkml:trace>
  <inkml:trace contextRef="#ctx0" brushRef="#br0" timeOffset="87432.21">24624 4798 0,'18'0'94,"-1"0"-78,1 0-1,-1 0 1,1 0-1,0 0 1,-1 0-16,19 0 16,-1 0-1,0 0 1,-17 0-16,17 0 16,-17 0-1,-1 0 1,1 0-1,0 0 1,-1 0 0,1 0-1,0-18-15,34 18 32,-34 0-17,0 0 1,-18-18-16,17 18 31,1 0-31,0 0 16</inkml:trace>
  <inkml:trace contextRef="#ctx0" brushRef="#br0" timeOffset="89504.15">24377 4463 0,'-18'0'15,"-17"0"63,-53 17-46,53 1-32,-18 0 0,17-18 15,-105 17 17,53-17-32,17 18 0,-52-1 15,-53 1 1,123 0-1,-18-18-15,36 0 16,-18 0-16,35 0 16,-35 0-1,18 0 1,18 0-16,-19 0 16,19 0-16,-36 0 15,0 0-15,35 0 16,-35 0-16,18 0 15,17-18 1,18 0 15,0 1-15,-17-1 0,-1 1-1,18-1-15,-18 0 16,1 1-1,17-1-15,0 0 16,0 1 0,-18-1-1,0 0 1,1 1-16,-1 17 16,1-18-16,-1 18 31,0 0-16,1 0 64,-1 0 358,0 0-406,1 0-15</inkml:trace>
  <inkml:trace contextRef="#ctx0" brushRef="#br0" timeOffset="90579.04">22789 4286 0,'-35'0'94,"18"18"-78,-19-18-16,1 18 15,17-1-15,-35-17 16,18 0 0,17 0-16,18 18 15,-17-18-15,-1 0 16,1 0-16,-1 17 15,0-17 1,1 0-16,-1 0 16,0 0 31,1 0-32,34 0 79,1 0-78,0 0-16,-1 0 15,19 0-15,-1 0 16,-35 18-16,35-18 15,-17 0 1,-1 0-16,1 0 0,17 0 16,-17 0-16,0 0 31,-36 0 94,0 0-109,1 0-16,-1 0 15,0 0-15,1 0 16</inkml:trace>
  <inkml:trace contextRef="#ctx0" brushRef="#br0" timeOffset="91060.03">22313 4392 0,'0'18'31,"0"-1"-15,0 1-16,18 0 15,-1 35-15,1-18 16,0-18-16,-1 36 16,19-17-16,-19-19 15,1 19 1,0-19-16,-1 1 15,-17-1-15,35-17 16,-17 18-16</inkml:trace>
  <inkml:trace contextRef="#ctx0" brushRef="#br0" timeOffset="100806.75">19015 13194 0,'0'0'0,"35"0"78,-17 0-78,35 0 16,35 0 0,-18 0-16,19 0 15,-37 0-15,37 0 16,-1 0-16,0 0 15,106 0 1,-106 0-16,0 0 16,36 0-16,-36 0 15,0 0-15,-52 0 16,16 0-16,-16 0 16,17 0-16,-36 0 15,36 0-15,-17 0 16,-1-18-16,18 18 15,-18-17-15,18 17 16,-18 0-16,36-18 16,-18 18-16,-18 0 15,0 0-15,0 0 16,18 0-16,18 0 16,-36 0-16,0 0 15,18 0-15,18 0 16,-36 0-16,18 0 15,-35 0-15,17 0 16,-17 0-16,35 0 16,-18 0-16,18 0 15,0 0-15,-18 0 16,18 0-16,-18 0 16,1 0-16,16 0 15,-34 0-15,0 0 16,17 0-16,0 0 15,-17 0-15,17 0 16,-17 0-16,-1 0 16,1 0-16,17 0 15,1 0-15,-19 0 16,1 0-16,0 0 16,-1 0-16,1 0 15,-1 0 1,54 18-1,-36-18-15,-17 0 16,35 17 0,0-17-16,-18 0 15,0 0-15,1 18 16,-1-18 0,18 0-1,-36 0-15,1 0 16,0 0 78</inkml:trace>
  <inkml:trace contextRef="#ctx0" brushRef="#br0" timeOffset="115794.38">30057 14023 0,'0'0'31,"105"0"-31,-87 0 0,17 0 16,36 0-1,-36 0 1,36 0 0,-18 0-16,-18 0 15,18 0-15,0 0 16,70 0 0,-87 0-16,17 0 15,17 0 1,-35 0-16,-17 0 15,53 0 1,-54 0-16,1 0 16</inkml:trace>
  <inkml:trace contextRef="#ctx0" brushRef="#br0" timeOffset="127435.68">21713 14411 0,'0'-18'0,"18"18"16,0 18 15,17-18-31,-17 53 15,52 17 1,-52-52-16,17 17 16,0 1-16,1-36 15,-19 53 1,19-36-16,-1 1 16,-17 17-1,-1-35-15,1 0 16,-1 0-1,19 0-15,-19 0 16,19 0-16,-19 18 16,36-18-1,-35 17-15,17-17 16,0 0-16,18 0 16,0 0-16,18 0 15,-18 0-15,-18 0 16,18 0-16,-18 0 15,18 0-15,-35 0 16,52 0 0,-17 0-16,-18 0 15,1 0-15,17 0 16,-18 0-16,18 0 16,0-17-1,-36 17-15,36-18 0,-17 18 16,34-18-16,-52 18 15,35-17-15,-36 17 16,1 0-16,17 0 16,-17 0-1,35 0-15,0-18 0,-36 18 16,36-17 0,71-1-1,-107 18-15,1-18 16,17 18-1,-17 0-15,0 0 32,-1 0-32,1-17 15,0 17 1,17-18 0,-18 18-1,1 0-15,-18-18 31,18 18 16,17-17-31,-17 17-16,-1-18 16,1 18-1,0 0 1,-1 0-1,18 0 1,-17 0-16,0 0 16,17 0-16,-17 0 15,-18-18-15,17 18 16,36 0 0,-35 0-1,17-17 1,-17 17-1,-1 0 1,-17-18 0,71 1-1,-53 17 1,17-18 0,-17 0 15,-1 18-16,1 0 17,-1-17-17,1 17 1,-18-18-16,18 18 31,-1-18-15,1 18-1</inkml:trace>
  <inkml:trace contextRef="#ctx0" brushRef="#br0" timeOffset="157357.96">25312 1976 0,'-18'0'32,"1"0"-17,-1 0 16,0 0-31,-17 0 32,17 0-32,-35 0 15,36 0-15,-19 0 16,19 0-16,-1 17 16,1-17-1,17 18 32,0-1-47,17-17 47,1 0-31,-1 0-1,19 18 16,-1-18-31,-17 0 0,17 18 32,-17-1-1,-1 19-15,-17-19-1,0 54 1,0-54 15,-17 1-15,-1-18-1,0 0 1,-17 0 15,17 0-15,1 0-1,-1 0 1,0 0 0,1-18-1</inkml:trace>
  <inkml:trace contextRef="#ctx0" brushRef="#br0" timeOffset="158456.62">25665 2222 0,'-18'0'32,"0"0"-1,1 0-15,-1 0 15,0-17-16,1-1 1,-1 1 0,18-1-1,0-17 1,0 17-16,0 0 16,18 1-1,-1 17-15,1-36 16,0 19-16,-1-1 15,1 18 1,-18-17-16,18 17 16,-1 0-16,1 0 31,0 0-31,-1 0 47,1 0-32,17 0 1,-17 0-16,-18 17 16,17 1-1,-17-1-15,18-17 16,-18 18-16,0 17 16,0-17-1,0 0 1,-18-18 31,1 0-47,-1 0 15,0 17-15,18 1 16,-17-18 0,-1 0-1,1 0 16,-1 0-15,0 0 15,1 0 1</inkml:trace>
  <inkml:trace contextRef="#ctx0" brushRef="#br0" timeOffset="159681.56">26141 2240 0,'0'-18'78,"0"1"-62,17-36-16,1 35 15,-18 1 1,18-1-16,-18 0 47,-18 36 31,-17 17-63,35 1-15,-35-1 16,-1 0-16,19-17 16,-1-1-1,18 1-15,-18-18 16,36 0 109,-18-35-125,18-1 16,-1 19-16,19-18 15,-36 17-15,17 0 16,1 1-16,-1 17 15,-17-18 1,18 18 0,0 0-1,-1 0 48,1 0-48,0 0 32,-1 0-31,1 0 31,0 18-32</inkml:trace>
  <inkml:trace contextRef="#ctx0" brushRef="#br0" timeOffset="160522.4">26864 1976 0,'0'-18'16,"-18"18"47,1 18-48,-36 34 1,53-34-1,-35 35 1,35-35 0,-18 70-1,18-71 1,0 54 0,0-36-1,0 1 1,0-19-1,18-17 1,-18 18-16,17 0 16,1-1-1,-1-17 1,1 0 0,0 0-1,17 0 1,0 0-1,-17-17-15</inkml:trace>
  <inkml:trace contextRef="#ctx0" brushRef="#br0" timeOffset="161338.51">26529 2011 0,'18'0'31,"-1"0"0,1 0-31,-1 0 16,1 0-16,0 0 16,-1 0-1,1 0-15,0 0 32,17 0-17,-17 0-15,-1 0 16</inkml:trace>
  <inkml:trace contextRef="#ctx0" brushRef="#br0" timeOffset="162183.81">26670 2028 0,'18'0'110,"-1"0"-110,19 0 31,16 18-31,-34-18 16,0 18-16</inkml:trace>
  <inkml:trace contextRef="#ctx0" brushRef="#br0" timeOffset="163892.34">25312 1693 0,'-18'0'94,"18"18"-78,-17 0-1,-1-1-15,0-17 16,18 18-16,-17-18 15,-1 18 1,0-18 0,18 17-1,-17 1 1,17-1 0,-18-17-16,18 18 15,-18-18 1,18 18-1,0-1 1,-17-17 0,17 36-16,-18-19 15,0 19 1,18-19 0,0 1-1,0-1-15,-17 1 16,17 0-16,-18-18 15,18 17-15,0 1 16,-17 0 0,17-1-1,0 1 1,0 0-16,-18-18 16,18 17-1,0 1-15,0-1 16,-18 1-16,18 0 15,0-1-15,-17 1 16,17 0 0,0 17-16,0-17 15,-18-1-15,18 1 16,0 17-16,0-17 16,0 17-16,-18-17 15,18 17-15,0-17 16,0-1-16,0 19 15,0-19 1,0 1-16,0-1 16,0 1-1,0 0 95</inkml:trace>
  <inkml:trace contextRef="#ctx0" brushRef="#br0" timeOffset="165589.35">27481 1746 0,'18'18'62,"0"0"-46,-18-1-16,17 1 15,1 17-15,-18-17 16,0 35-16,18 0 16,-1-53-16,1 52 15,-18-34-15,17 17 16,-17-17-16,0 0 15,0 17 1,0-17-16,0 17 0,0-18 16,0 1-16,0 0 15,0-1-15,0 1 16,-17 0-16,17-1 16,-18 1-16,1-18 15,-1 18-15,18-1 16,-18-17-16,1 36 15,-1-19-15,0-17 16,1 35-16,-1-17 16,0-18-16,1 18 15,17-1-15,-35-17 16,35 18 0,-18-18-16,18 18 0,-18-18 15,18 17-15,-17-17 16,17 18-1,-18-18 1,18 18 78,-18-1-79</inkml:trace>
  <inkml:trace contextRef="#ctx0" brushRef="#br0" timeOffset="171034.77">17127 15610 0,'36'0'31,"-19"-17"-15,107-18 0,-36 17-16,53 0 15,-17 1-15,17-1 16,-53 18-16,106-18 16,106-17-1,-106 35-15,-106 0 16,106 0-16,-106 0 15,247 0 1,-264 0-16,35 0 16,141 0-1,-194 0-15,17 0 16,-52 0-16,17 0 16,-17 0 15,-1 0 0,19 0 94,-19 0-125,18 0 16,-17 0-16,35 0 15,-35 0-15,-1 0 16,1 0-16,0 0 16,-1 0 46,1 0-62,0 0 94,-1 0-79,-17-18 17,18 18-1,-1 0 0,1 0 94,0 0-109</inkml:trace>
  <inkml:trace contextRef="#ctx0" brushRef="#br0" timeOffset="183133.83">21537 2999 0,'18'0'94,"-1"0"-78,1 0-1,17 0 1,36 35 0,-71-17-1,53 17 1,-36-35-1,-17 17-15,18 1 16,17 0 0,-35-1-1,18-17-15,0 0 94,35 71 281,-18-36-359,-35-17-1,17-18 48</inkml:trace>
  <inkml:trace contextRef="#ctx0" brushRef="#br0" timeOffset="184572.92">19791 5256 0,'0'-17'63,"35"-1"-47,-17 18-16,-1 0 15,19 0 1,-1 0-16,0 0 15,0 18 1,18 35 0,-17-53-16,-36 35 15,0-17-15,17-1 16,-17 36 0,0-18-16,0-17 15,-17 35-15,-19-18 16,1-17-1,17-18-15,1 18 16,-1-18 0,-17 0-1,17 0 1,18-18 109,36 18-125,-19 0 16,1-18-16,-1 18 15,1-17 1,0 17 31,-1 0-32,1 0-15,0 0 0,-1 0 16,1 0 0</inkml:trace>
  <inkml:trace contextRef="#ctx0" brushRef="#br0" timeOffset="186418.74">19121 7885 0,'0'-18'0,"17"18"62,18-18-46,-17 18-16,17 0 16,-17 0-16,0 0 15,-1 0 1,1 0 15,0 18-31,-18 0 16,17-1-16,-17 19 15,18-1-15,-18 0 16,18-35 0,-18 18-1,0-1 16,0 1 1,-18-18-17,0 0-15,1 0 32,-1 0-32,18-18 15,0-17 16,0 17-31,0 1 32,35 17-17,1 17-15,16-17 16,-16 36 0,17-36-16,-18 35 15,-35-17-15,18-1 16,-18 19-1,0-1 1,0-18 0,-18 36 15,-17-17-31,-18-19 16,-18 19-1,18-36-15,-35 17 0,0-17 16,70 0-16,1 0 15,-1 0 1</inkml:trace>
  <inkml:trace contextRef="#ctx0" brushRef="#br0" timeOffset="188791.95">14799 15452 0,'0'0'16,"0"-36"-1,0 19-15,35-1 0,1-35 16,34 18-16,18-36 16,-70 36-16,17 17 15,1 1-15,-36-1 16,35 1-16,0-19 15,-17 36-15,-1-35 16,36 17-16,-35 1 16,17-1-16,0 0 15,-17 1 1,17-19-16,-17 36 16,0-17-16,-1-1 15,1 1 16,0 17-31,-18-18 0</inkml:trace>
  <inkml:trace contextRef="#ctx0" brushRef="#br0" timeOffset="189610.09">14817 14922 0,'17'0'31,"19"36"-15,87 105 0,-88-88-1,36 17-15,-36-17 16,18 18-16,18-18 16,-36 0-16,18-18 15,17 0-15,-34-17 16,-1 0-16,-35-1 15,35-17 1,-17 18 15,35-18-15,-36 0 0,1 0 15,0 0 0</inkml:trace>
  <inkml:trace contextRef="#ctx0" brushRef="#br0" timeOffset="196610.28">20373 16298 0,'35'-17'78,"53"-1"-62,18 18-1,265 0 1,-142 0-16,-35 0 15,-123 0-15,52 0 16,0 0-16,-34 0 16,-54 0-16,18 0 15,-35 0-15,17 18 16,35-18-16,-34 0 16,17 17-16,-18-17 15,18 18-15,17-18 16,-17 0-16,18 0 15,-36 0 1,36 0-16,-19 0 16,-16 0-16,17 0 15,-18 0-15,18 0 16,106 0 0,-124 0-16,35 0 15,-34 0-15,34 0 16,19 18-1,-54-18-15,18 0 16,70 17 0,-88-17-16,36 0 15,-18 0-15,17 0 16,54 0 0,-54 0-1,-34 0-15,-1 0 16,0 0-16,18 0 15,18 0-15,-36 0 16,36 0-16,-36 0 0,35 0 16,-34 0-16,34 0 15,19 0 1,-1 0-16,0 0 16,-35 0-16,0 0 15,158 0 1,-87 0-1,140 0 1,-193 0 0,176 0-1,-159 0 1,106 0 0,-141 0-1,176 0 1,-176 0-1,18 0-15,-36 0 16,53 0-16,1 0 16,122 0-1,-140 0 1,158 0 0,-123 0-1,-18 0-15,-17 0 16,176 0-1,-177 0 1,-35 0-16,18 0 16,71 0-1,-107 0 1,19 0-16,-19 0 16,72-17 15,-54 17-31,0 0 0,36 0 15,140 0 1,-87 0 0,-36 0-16,-17 0 15,34 0-15,-16 0 16,140 0 0,-141 0-1,0 0-15,18 0 16,123 0-1,-105 0 1,-36 0-16,-35 0 16,35 0-1,-70 0 1,-1 0-16,1 0 16,17 0-1,-17 0 16,35 0 1,-18 17-32,0-17 15,-17 18-15,53 17 16,-1-17-16,-34-1 16,34 19-16,-70 105 15,35-141 376,18-18-376,-17 18 17,-19 0-17,1 0-15,-1-17 16,1-1-16,17 18 0,-17 0 31,-18-18 0,18 18-15,-1 0 15,1 0-31,0 0 16,35-17 0,-18 17-1,-18 0-15,36 0 16,18-18-1,-53 18 1,17 0-16,-18 0 16,54-18-1,-18 18-15,17 0 16,36 0 0,-70 0-1,-1-17 1,0-1-16,0 18 15,-17 0 1,35 0-16,-18-18 16,177 1-1,-159 17 1,0 0-16,-36-18 16,19 18-16,17 0 15,176 0 1,-211 0-1,70 0-15,0 0 16,-70 0-16,17 0 16,-18 0 46,1 0-46,0 0-16,-1 0 15,19 0-15,-19 0 16,107-17 0,-54-1-1,-17 18-15,0-18 16,0 18-16,-35 0 16,-1-17-16,1 17 15</inkml:trace>
  <inkml:trace contextRef="#ctx0" brushRef="#br0" timeOffset="-204155.63">22225 18027 0,'-35'0'0,"-53"0"15,-389-71-15,-652-176 16,53 0-16,212 53 15</inkml:trace>
  <inkml:trace contextRef="#ctx0" brushRef="#br0" timeOffset="-192334.56">22913 2946 0,'35'0'63,"-17"0"-63,35-18 15,-36 0-15,19 1 16,17-18-16,-18 35 15,18-18-15,0 0 16,53-17 0,-54 17-16,-16 18 15,52-17 1,-70 17 0,-1 0 15,-17-18-16,-35 18 126,-53 53-125,52-35-16,-34 17 15,-1 0-15,-17-17 16,-35 17-16,52-17 16,36 17-16,0-35 15,35 18-15,-18-18 16,53 0 62,-17 0-62,17 0-16,-17-18 15,35 0-15,0 1 16,-18 17-16,18-18 15,17 0-15,-34 1 16,-1 17-16,-17 0 16,17-18-16,-18 18 15,-34 0 63,-36 35-78,18 1 16,17-19-16,-17 1 16,-1-18-16,19 18 15,52-18 48,0 0-63,36 0 15,-1-18-15,-52 18 16,53 0-16,-36 0 16,-17 0-16,-18 18 31,-36-1-15,-17 19-16,-35 16 15,18-16 1,34-19-16,19-17 15,34 0 48,1 0-32,-36 0 32,1 18-48,-1 0 1,36-36 15,35-35-31,-18 18 16,18 0-1,-18-1-15,-17 19 16,-18-1 0,17 0-1,-17 1 1,0-1 0,0-17-1,0 17 1,0 1-16,0-1 31,0 0-15,0 1-16,0-1 15,0 0 1,0 1 0,0-1-16,0 0 15,0 1-15,0-1 16,0-17-16,0 0 15,0 17 1,0-17-16,0 17 16,0 0 15,0 1-15,0-1-1,0 0 1,18 1-16,-18-1 15,0 1 1,18 17-16,-18-18 16,17 0-1,1 18-15,-18-17 16,35-1-16,-17 0 16,-18 1-1,17-1-15,1 18 16,-18-18 124,0 1-46,0-1-47,0 0 16,-18 18-48,18-17 48,0-1-32,0 1-15,-17 17-1,-1-18-15,1 18 16,-1-18-1,0 18-15,1 0 16,-1-17-16,0 17 16,18-18-1,-17 18 1,-1 0 15,0 0-15,18-18 15,0 1 0,-35 17 1,18 0-17,-1 0 1,0 0-16,1 0 0,-1-18 15,0 18 1,18-18 31,0 1-16,18 17-15,-18-18-1,18 18-15,-18-17 16,17 17-16,-52 0 47,0 0-47,-1 0 16,-16 0-16,34 0 15,36 0 63,-1-18-78,-17 0 32,-53 18-1,18 0-31,-36 18 15,36 0-15,0-1 16,0 1-16,17-18 16,36 0 77,-1 0-77,1 0 0,-53 0 15,-18 35-31,-71-17 16,71-1-16,-17 19 15,17-19-15,17-17 16,36 36-16,0-72 62,18 36-46,0-17 0,-1 17-1,-17-18-15,18 18 63,0 0-48,-1 0 1,1 0 0,0 0 15,-1 0-16,-17 18 48,36-18-16,-19 0-32,1-18-15,-1 18 16,1 0 0,0-18-16,-1 18 15,-52 0 63,35 18-78,-18 0 16,36-18 31,17 0-47,1 0 16,17 0-16,-1 0 15,-104 17 63,-19 19-78,53-19 16,-17-17 0,35 18-1,18-36 1,-1 1-1,1-1-15,35 0 16,-35 1 0,17-1-16,-18 18 15,-17-18 142,18 18-142,17-17-15,1-1 31,-19 18-15,-34 0 47,-1 0-48,36-18 32,-1 1-31,19-1-16,-1 1 15,-17 17-15,-1 0 16,1 0-16,-18-18 16,17 18-1,1 0 79,0-18-78,17 1-16,18 17 15,-18-18-15,18 18 16,-35 0-16,-36 0 31,0 0-15,1 0-16,-54 35 15,36 1-15,17-19 16,-17 18-16,17-35 16,36 0 30,0 0-30,-1 0 0,1 0-1,0 0-15,-54 0 188,19 0-188,-19 0 15,19 0-15,-1 0 16,1 0 15,-1 0 32,0 0-32,-17 36-15,-18-1-16,53-17 15,-71-18-15,54 17 16,-1 1-16,1 0 16,-1-18 46,0 17-46,18 1-1,-17-18 1,-1 0 46,18 17-46,-18-17 0,-17 18-16,17 0 15,1-18 1,-1 0-16,1 17 16,-1-17-16,0 0 93,18 18-61,-17-18-17,-19 0 1,1 18-16,17-1 15,-35 1 1,36 0-16,-18-1 16,17 1-1,0-18-15,36 0 94,0 0-78,-1 0-1,1 0 1,-1 0 0,1 18 15,-18-1-16,0 1 17,0-1-17,0 1 17,18 0-17,-18-1 1,53 19-1,-36-36 1,1 17-16,-18 1 16,18-18-1,-18 35 17,17-35-1,-17 18-16,0-1 1,0 1 15,0 0-15,-17-18 0,17 17-1,17-17 16,1 18-15,17-18-16,-17 0 31,-18 18-15,-18-18 0,1 17-1,-1 19 1,53-36 46,-17 0-62,17 0 16,0 0-16,1-18 16,-1 18-1,-35-18 1,-18 18 46,18 18 1,0 0-1,0-1 48</inkml:trace>
</inkml:ink>
</file>

<file path=ppt/ink/ink7.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7:26:26.028"/>
    </inkml:context>
    <inkml:brush xml:id="br0">
      <inkml:brushProperty name="width" value="0.05292" units="cm"/>
      <inkml:brushProperty name="height" value="0.05292" units="cm"/>
      <inkml:brushProperty name="color" value="#FF0000"/>
    </inkml:brush>
  </inkml:definitions>
  <inkml:trace contextRef="#ctx0" brushRef="#br0">4198 16016 0,'35'-18'31,"-35"1"-31,36 17 0,-1-18 16,-17 18-1,34-17 1,-16 17-16,-1 0 16,36 0-1,-36 0-15,35 0 16,-17 0-16,0 0 16,-18 0-16,1 0 15,-19 0-15,19 0 16,17 0-1,-36 0-15,19 0 16,16 0-16,-16 0 16,17 0-16,-36 0 15,54-18-15,-1 18 16,-52 0-16,17 0 16,1-18-16,34 18 15,-17-17 1,-35 17-16,17 0 15,0 0-15,1 0 16,34 0-16,-35 0 16,36 0-16,-18-18 15,-18 18-15,18 0 16,-35 0-16,17 0 16,-17 0-16,17 0 15,-18 0-15,1 0 16,0-18-16,17 18 15,0-17 1,1 17-16,-19 0 16,36 0-16,0 0 15,0 0-15,0 0 16,-18 0-16,18-18 16,0 18-16,-18 0 15,1-18-15,-1 18 16,0 0-16,0 0 15,18 0-15,0 0 16,0-17-16,18 17 16,-36 0-16,36-18 15,-19 18-15,-34 0 16,35 0-16,-35 0 16,17 0-16,-17-17 15,-1 17-15,18 0 16,-17 0-16,17-18 15,-17 18-15,35 0 16,0 0-16,17 0 16,1 0-16,-36 0 15,53 0 1,-70 0-16,0 0 16,-1 0-16,1 0 15,0 0-15,-1 0 16,1 0-16,35 0 15,-18 0-15,-17 0 16,-36 0 109</inkml:trace>
  <inkml:trace contextRef="#ctx0" brushRef="#br0" timeOffset="4078.45">5062 16051 0,'18'0'47,"70"0"-16,-35 0-31,35 0 0,-17 18 16,-18-18-16,35 18 15,-35-18-15,-18 0 16,106 0 0,-105 0-1,-1 0-15,18 0 16,-18 0-16,0 0 15,1 0-15,16 0 16,-34 0-16,35 0 16,-35 0-16,35 0 15,-18 0-15,0 0 16,-17-18-16,-1 18 16,19 0-1,-19 0-15,19-18 0,-1 18 16,-17 0-1,105 0 1,-105 0-16,35 0 16,-36-17-16,1 17 15,17 0-15,-17 0 32,-1 0-32,19 0 15,-19 0 1,72 0-1,-54 0 1,0-18-16,0 18 0,-17 0 16,35 0-1,0-18-15,35 18 16,-53 0 0,18 0-16,-18 0 15,18 0-15,-17 0 16,105 0-1,-106 0 1,89 0 0,-89 0-1,-18 0-15,19 0 16,-1 0-16,-17 0 16,88-17-1,-71 17 1,0 0-16,0-18 15,54 18 1,-54 0 0,0 0-16,0 0 15,54-17 1,-72 17 0,18 0-16,-17 0 15,17 0 1,-35-18-1,18 18-15,0 0 47,17 0 313,-17 0-345,34 0-15,-16 0 16,17 18-16,0-18 16,17 0-1,-17 0-15,-35 0 16,17 0-16,-17 0 15,52 17 1,-52-17 0,-1 0 15,1 0-15,0 0-1,-1 0 1,1 0-1,0 0 1,-1 0-16,1 0 16,0 0-16,-1 0 15,1 0 1,0 0 0,17 0-1,-18 0-15,19 0 31,52 0-15,-70 0-16,-1 0 16,1 0-1,-1 0 1,1 0 0,0 0-16,-1 0 15,89 0 1,-88 0-1,-1 0 1,19 0 0,-19 0-1,1 0-15,0 0 16,17 0 0,0 0-16,-17 0 15,17 0 1,-17 0-1,-1 0 1,54 0 0,-36 0-1,71 0 1,-88 0-16,-1 0 16,1 0-1,17 0 1,-17 0-1,0 0 1,-1 0-16,1 0 16,35 0-1,-36 0 1,54 0 0,-53 0-1,-1 0 1,1 0-1,17 0 1,0 0 0,1 0-1,52 0 1,-70 0 0,-1 0-1,36 0 1,-35 0-1,88 18 1,-71-18 0,0 0-1,-17 0 17,-1 17-17,1-17 16,0 0-15</inkml:trace>
  <inkml:trace contextRef="#ctx0" brushRef="#br0" timeOffset="22109.27">17586 8167 0,'18'0'47,"-1"0"-32,19 0-15,-19 0 16,18 0-16,-17 0 15,35 0-15,-18 0 16,124-18 0,-106 18-1,0 0-15,0 0 16,106 0 0,-142 0-1,124-17 1,-88 17-1,-18 0-15,18 0 16,-17 0-16,52 0 16,-35 0-16,-36 0 15,36 0-15,-17 0 16,-19 0 46,1 0-46,0 0 0,-1 0-1</inkml:trace>
  <inkml:trace contextRef="#ctx0" brushRef="#br0" timeOffset="22979.15">18133 8202 0,'0'18'63,"0"35"-48,0-36-15,0 36 16,-18-18 0,1 18-16,-1-17 15,18 17-15,-18-18 0,18 18 16,0-36-16,-17 19 15,-1-19-15,18 19 16,-18-1 0,18 0-16,-35 0 15,17 1-15,18-1 16,-35 71 0,17-71-1,18-17 1</inkml:trace>
  <inkml:trace contextRef="#ctx0" brushRef="#br0" timeOffset="25241.03">19738 8343 0,'-35'-17'31,"17"17"-15,-70 0-1,53 0 1,-18 0-1,35 17-15,-17 1 16,-53-1 0,35 1-16,-36 0 15,36-1-15,1 1 16,16 0-16,1-1 16,0 1-16,17-18 15,18 18 1,-18-1-1,1 1-15,17-1 16,-18 1 0,18 0-1,0 17 1,0-17-16,0-1 16,0 19-16,0-19 15,0 1-15,0 0 31,0-1-31,0 1 32,35-1-32,-35 1 15,18 0 1,-18-1 15,18-17-15,-1 0 62,1 0-62,-18 18-16,18-18 15</inkml:trace>
  <inkml:trace contextRef="#ctx0" brushRef="#br0" timeOffset="26805.36">19632 8943 0,'0'0'0,"18"-35"63,35-18-48,-53 17-15,35 1 16,-17 0-16,-1 17 16,1-17-16,-18 0 15,17 35-15,1-36 16,0 19-1,-18-1-15,17 18 16,-17-18-16,18 18 16,-18-17 124,0 34-62,-18 19-78,18-19 16,-17 19-16,17-19 16,-18 36-16,18-17 15,-18-19-15,18 1 16,-17-1-16,-1 1 16,1 0-16,-1-1 15,0-17-15,18 18 16,0 0-1,0-36 142,18 0-142,0-17-15,-1 17 16,1 1-16,-1-18 16,19 17-16,-19 0 15,1 1-15,0 17 16,-1-18-16,1 18 15,0-18-15,-1 18 32,1 0-17,-1 0 1,1 0-16,17 0 16,-17 0-16,0 0 15,35 0-15,-36 18 16,19-18-16,16 18 15,-16-18-15,17 17 16,-36-17-16,19 18 16,34 0-16,-52-1 15,-1-17 1,-17 18-16,0-1 16,18 1-16,0-18 15,-18 18 1,0-1-16,0 1 15,-18-18 1,18 18-16,-18-1 16,18 1-16,-17 0 15,17 17 1,-18-18-16,0-17 16,18 18-1,0 0-15,-17-18 78,-1 0-62</inkml:trace>
  <inkml:trace contextRef="#ctx0" brushRef="#br0" timeOffset="27812.07">20549 8220 0,'18'0'47,"17"0"-32,-17 17-15,0-17 16,-1 36 0,1-1-16,17-17 15,-17 17-15,17 0 16,-35-17-16,18 17 16,-18 18-16,17-35 15,-17 17-15,18 0 16,-18 18-16,0 18 15,0-36-15,0 35 16,0-34-16,0-1 16,0 0-16,0 1 15,0-1-15,-18 18 16,1 0-16,17-18 16,-18 0-16,18 1 15,-18-1 1,1-18-1,17 1-15,-36 0 16,36-1 0,-52 1-16,34-18 15,-17 18-15,-18-1 16,-36 54 0,37-36-16,16-17 15,-17 17-15,0 0 16,36-35-16,-1 18 15,1-18-15,-1 0 16,0 0 0,18-18-1</inkml:trace>
  <inkml:trace contextRef="#ctx0" brushRef="#br0" timeOffset="28621.08">21802 8449 0,'17'0'62,"19"0"-62,-19 0 16,1 0-16,0 0 16,17 0-16,0 18 15,-17-18-15,17 0 16,18 0-1,-18 17-15,-17-17 16,-1 0-16,-17 18 16,18-18-1,17 0 1,-35 18-16,18-18 16,0 0-1,-1 0-15</inkml:trace>
  <inkml:trace contextRef="#ctx0" brushRef="#br0" timeOffset="29461.37">21484 8925 0,'18'0'31,"-1"0"-31,1 0 16,17 0-16,1 18 15,-19-18 1,36 0-16,0 18 16,35-18-1,1 0-15,-72 0 16,71 0-16,1 0 15,-37 0-15,1 0 16,0 0-16,-35 0 16,17 0-16,-17 0 15,-1 0-15,1 0 16,35 0-16,-35 0 16,-1 0-16,19 0 15,-19 0 1,1 0-1,-1 0-15,19 0 16,-19 0-16,1 0 16,-36 0 46,18-18-62</inkml:trace>
  <inkml:trace contextRef="#ctx0" brushRef="#br0" timeOffset="33405.85">25277 8079 0,'17'0'78,"71"0"-47,-70 0-31,53 0 0,17 0 16,106 0 0,-141 0-1,0 0-15,-18 0 16,53 0-1,-53 0 1,-17 0-16,17 0 16,18 0-1,-18 0 1,-17 0-16,17 0 16,18 0 15,-35 0-31,0 0 31,17 0-15,-35-18-1,17 18-15</inkml:trace>
  <inkml:trace contextRef="#ctx0" brushRef="#br0" timeOffset="34342.91">25929 8061 0,'0'18'47,"0"17"-47,-17 18 16,17 0-1,-18-18-15,0 18 0,1-18 16,-1 0 0,0 18-16,18-35 0,-17 35 15,17-18-15,-18-17 16,0 52 0,1-34-16,17-1 15,-18 0 1,1-17-16,17 0 0,0 17 15,0 0-15,-18-35 16,18 18-16,0-1 16,0 1-1,-18 0-15,18-1 16,0 19 15,0-19-15</inkml:trace>
  <inkml:trace contextRef="#ctx0" brushRef="#br0" timeOffset="35621.53">27129 8114 0,'0'-18'15,"-18"18"1,-17 0 0,17 0-1,-17 0 1,0 0-16,-18 18 16,17 0-16,-17-1 15,18 1 1,-18 17-16,-17 0 0,34-17 15,19 0-15,-19-18 16,19 35-16,-1-17 16,-17-1-16,0 1 15,17 17-15,-17 0 16,-1-17 0,1 17-16,35 1 15,-35-19-15,17 1 16,1 17-1,-19 0-15,36-17 16,-17 17 0,-1-35-1,0 53 1,18-35 0,-17 0-1,17 17-15,0-18 0,0 1 16,0 0-16,0-1 15,0 19 1,0-1 0,0-17-16,0-1 15,0 1-15,17-18 16,1 17 0,-18 1-16,18-18 15,17 18 1,-35-1-1,18-17 1,17 0 0,0 18-16,0-18 15,-17 0 48,17 0-48</inkml:trace>
  <inkml:trace contextRef="#ctx0" brushRef="#br0" timeOffset="37696.49">26988 8625 0,'0'0'0,"17"0"94,1-53-79,-18 36-15,17-18 16,1 17-16,0-17 15,-1-1-15,-17 19 16,18-1-16,0 0 16,-18 1 15,-18 17 63,0 17-63,1 19-31,17-19 16,-18 19-16,18-19 15,-18 1-15,18 0 16,-17-18-16,17 17 15,0 1-15,-18-1 16,1 1 0,-1 0-1,18-1-15,0 1 16,18-53 140,17-1-140,-18-34-16,1 17 15,0 35-15,17-17 16,0-18 0,-17 36 15,0 17-15,-1 0 15,1 0-16,-1 0 17,1 0-17,0 0 17,-1 0-17,1 0 1,0 0-1,-18 17 1,17-17 0,-17 18-16,18-18 15,0 17 1,-1-17 0,-17 18-1,18-18 1,-18 18-1,0-1-15,0 1 16,0 0 15,0-1-15,0 1 15,0 0-15,-18-1 15,18 1 47,-17-18-47,17 17-15,0 1 47,0 0-32,0-1 16,0 1-16,-18-18 16,18 18-32,0-1-15,-18-17 47,18 18-15</inkml:trace>
  <inkml:trace contextRef="#ctx0" brushRef="#br0" timeOffset="39400.39">28434 8184 0,'-18'0'31,"1"0"1,-1 0-17,0 0 16,1 18-15,-1 17 0,0-17-16,1 0 15,-1 17 1,1-35-16,17 35 16,-36-17-16,1 17 15,35-17-15,-18-1 16,1 19-16,-1-1 15,-17-17 1,35-1-16,0 1 16,-18-18-16,0 17 15,18 1 1,-17-18-16,-1 0 16,18 18-16,0-1 15,-17-17 1,-1 0-1,18 18 1,-18-18-16,18 18 16,-17-18-1,-1 17 17,0 1-32,1 0 15,-1 17-15,-17 0 16,0 0-16,17-35 15,0 36 1,-17-19-16,17 1 0,1 0 31,-1-1-31,0-17 32,18 18-32,-17-18 15,17 18 1</inkml:trace>
  <inkml:trace contextRef="#ctx0" brushRef="#br0" timeOffset="41404.04">30215 8026 0,'18'0'63,"0"0"-48,-1 0 1,19 17 0,-19-17-1,1 0 1,0 18 15,-1 0-31,1-18 16,-18 17-16,0 1 47,35 52-32,-17-52 1,-18 0-1,0-1-15,17 19 16,-17-1-16,0-17 16,18 34-16,-18-16 31,0 70 0,0-89-31,0 1 16,0-1-16,0 1 31,0 0-31,0-1 16,0 1-1,-18 17 1,1-35-16,17 18 0,-18 0 16,0-1-1,18 19-15,-17-36 16,-1 17-16,1 18 15,-1-17 1,0 0-16,1-18 16,-19 35-1,19-35 1,-54 53 15,53-53-31,-17 18 16,-18-1-16,36 1 15,-177 52 17,123-52-32,53 0 15,-34-18-15,34 17 16,0-17-16,1 0 16,-1 0-16</inkml:trace>
  <inkml:trace contextRef="#ctx0" brushRef="#br0" timeOffset="43065.47">23795 9155 0,'17'0'78,"1"0"-62,0 17 0,-1-17-16,36 0 15,-17 0-15,17 18 16,17-18-16,-35 0 16,159 18-1,-158-18 1,-1 0-1,-17 0 1,35 0 0,-18 0-1,53 0 1,-70 0 0,-1 0-1,1 0-15,0 0 16,17 0-1,35 0 1,-52 0 0</inkml:trace>
  <inkml:trace contextRef="#ctx0" brushRef="#br0" timeOffset="44798.6">28063 9084 0,'0'18'62,"18"-18"-46,0 0 0,-1 0-1,1 17 1,0-17-16,-1 0 16,1 0-1,17 0 1,-17 0-16,17 0 15,-17 0-15,17 0 16,36 0 0,-18 0-1,35-17 1,-53 17 0,-17 0-1,-1 0 1,1 0 31,0 0-32,-18-18-15,17 18 16,1 0 46,-1 0-46,1 0 15,0 0-15,-1 0 0,1 0-1,0 0 1,-1 0-1,1 0 32,0 0-31,-1 0 15,1 0-15</inkml:trace>
  <inkml:trace contextRef="#ctx0" brushRef="#br0" timeOffset="46116.97">24941 9719 0,'18'0'31,"-18"18"16,0 17-31,0 0 0,0 0-1,0 1 1,-18 52-1,1-88 1,17 53-16,0-18 16,0-17-1,-18 35 1,18-36-16,-18 1 16,18 0-1,0-1 1,0 19 31,-17-19-47,-1 1 31,18-1 16</inkml:trace>
  <inkml:trace contextRef="#ctx0" brushRef="#br0" timeOffset="46805.24">24642 10142 0,'35'0'63,"0"0"-48,0 0-15,18 0 16,35-17-16,-17 17 15,17-18 1,0 0-16,-35 1 16,0-1-16,71 1 31,-107-1 0</inkml:trace>
  <inkml:trace contextRef="#ctx0" brushRef="#br0" timeOffset="47902.73">26599 9737 0,'-17'0'31,"-1"0"-15,1-18-16,-1 18 16,0 0-1,-17 0-15,17 0 16,-17 0-16,17 0 15,-17 0-15,0 18 16,35-1-16,-53 19 16,35-19-16,-35 36 15,18-18-15,0 1 16,0-1-16,17 0 16,0 1-16,1-36 15,17 17-15,0 1 16,0 17-1,0-17-15,17-18 32,-17 17-32,18-17 15,0 0-15,-1 18 16,1-18 0,-1 18-16,-17-1 15,0 19 1,0-19-16,0 18 15,0-17 1,0 70 0,0-35-16,0-17 0,0-1 15,-35-18-15,18-17 16,-1 0 0,0 0-16,1 0 31,-1 0-16</inkml:trace>
  <inkml:trace contextRef="#ctx0" brushRef="#br0" timeOffset="48532.14">25823 10213 0,'36'0'47,"-19"0"-32,19 0 1,-1 0-16,18 0 16,35 0-1,0-35-15,-17 17 16,87-35 0,-87 35-16,-36-17 15,-17 18 1,0 17-16</inkml:trace>
  <inkml:trace contextRef="#ctx0" brushRef="#br0" timeOffset="49339.42">27076 9754 0,'-18'0'31,"-17"0"-15,17 0-1,-17 0 1,17 0-16,1 18 16,-19 17-1,36-17-15,-35 17 16,35 0-16,-18-17 16,1 35-16,-1-18 15,0 1-15,18-19 16,0 1-16,-17 17 15,17 0 1,0 1-16,17-19 16,-17 1-1,18-18 1,0 0 0,17 18-1,-17-18 1,-1 0-16,1 0 15,0 0 17,-1 0-1,1 0 0</inkml:trace>
  <inkml:trace contextRef="#ctx0" brushRef="#br0" timeOffset="50482.05">27093 10160 0,'0'-18'47,"0"1"-32,18-19-15,17-16 16,-17 34-16,0-35 16,-1 18-16,1-1 15,-1 19 1,-17-1 15,18 18-15,-18 35 77,-18-17-93,18 0 16,-17-1 0,17 1-1,-18 0-15,1-18 16,17 17 0,0 1-16,17-18 125,1 0-94,-1 0-16,19 0 1,-19 0-16,1 0 16,0 0-16,17 0 15,0 0-15,-17 0 16,-1 18-16,1-18 16,0 17-16,-1-17 15,1 0 1,0 18-16,-1-1 15,-17 1 17,0 0-17,0-1 1,0 1 0,0 0-1,0-1 1,-17-17 31,-1 18-47,0-18 62,1 0-31</inkml:trace>
  <inkml:trace contextRef="#ctx0" brushRef="#br0" timeOffset="53629.98">24606 8608 0,'-35'0'62,"0"0"-46,17 0-16,0 17 16,-34-17-16,34 0 15,-106 53 17,71-17-32,18-19 0,18-17 15,-1 18 1,0 0-16,18-1 0,-17 1 15,17-1-15,-18-17 16,18 18-16,-18 0 16,18-1 15,0 1-15,0 0-1,0-1 16,0 1-15,36-18 31,-19 0-47,19 0 16,-19 0-16,36 0 15,-35 0-15,-1 0 16,19-18-16,-19 1 15,19-1-15,-1 0 16,-17 1-16,34-1 16,-34 0-16,0 1 15,-1-1-15,-17 1 16,18-36 0,0 0-1,17-36 16,-35 72-31,0-1 16,0 36 140,0 17-156,-18 0 16,18-17 0,-17 70-1,17-52-15,-18 16 0,18-16 16,0-1-16,0-17 15,0-1 1,0 1-16,18-18 31,-1 0 1,-17 18-17,18-18 1,0 0-1,34 0 1</inkml:trace>
  <inkml:trace contextRef="#ctx0" brushRef="#br0" timeOffset="56246.64">28540 8414 0,'0'17'109,"0"1"-93,0 35-16,0-18 16,0 18-16,-18 18 0,0-36 15,18 18-15,0-18 16,-17-17 0,-1 17-16,18-17 15,-17-1 1,17 1-1,-18-18 64,18 18-33,-18-1-30,18 1 15,0-53 110,0 17-125,0-17-16,18 17 15,-18-17 1,18 17-16,-1 1 15,1-1-15,-18 0 16,17 18 0,1 0-16,-18-17 15,18 17-15,-1 0 16,1 0 31,0 0-32,-1 0 32,1 0-31,0 0 31,-1 0-47,1 17 47,-1-17-32,-17 18 1,18 0 0,0-18 15,-18 17-16,0 1 17,0-1-17,0 1 17,-18 0-17,18-1 1,-18-17-16,1 18 15,-1 0 1,1-18 0,17 17-16,-18-17 15,0 0 17,1 0-32,-1 0 15,0 0 16,1 0 1,17 18-17,-18-18-15,0 0 16,1 0 15,-1 0-15,1 0-1,-1 0-15,0 0 16,1 0 0</inkml:trace>
  <inkml:trace contextRef="#ctx0" brushRef="#br0" timeOffset="58661.74">22190 12047 0,'0'0'16,"-88"18"-16,17 0 0,36-18 15,-36 17 1,18 1-16,36 0 0,-36-18 16,17 0-1,-17 17 1,18 1-16,0-1 0,-18 1 15,35 0-15,-35-1 16,1 1 0,-1 17-16,17 1 15,-17-1-15,36-18 16,-19 1-16,1 17 16,0 1-16,35-19 15,0 1-15,18-18 78,123 0-62,-88 0 0,35 0-16,0-18 0,-35 18 15,-18-17 1,0-1-16,-17 0 15,17 1-15,1 17 16,17-53 15,-36 53-31,19-35 16,-19-1 0,1 19-1,-1-1 1,-17 0-16,36-17 15,-19 17-15,-17 1 16,0-18-16,18 17 16,17-35-1,-35 35 1,0 1-16,18 17 16,-18-18-1,18 0 16,-1 18 126,-17 18-142,0 88 17,0-53-32,0-18 0,0 18 15,0 0-15,0 0 16,0 0-16,0 0 15,0-36-15,18 1 16,-18 35-16,0-35 16,17 17-16,-17-18 15,0 1-15,18-18 16,-18 18-16,18-18 16,17 0 15,-17 0-31,-1 0 15,1 0-15,17 0 16,0 0-16,1-18 16,17 18-16,-18-18 15</inkml:trace>
  <inkml:trace contextRef="#ctx0" brushRef="#br0" timeOffset="59478.39">22701 12259 0,'18'0'31,"35"0"-16,-36 0 1,19 0-16,-19 0 16,54 0-16,-1 0 15,1 0 1,17 0-16,-17 0 16,52 0-16,-52 0 15,17 0 1,-35 0-16,-35 0 0,-18 18 109,0-1-93,0 1-16</inkml:trace>
  <inkml:trace contextRef="#ctx0" brushRef="#br0" timeOffset="60624.71">22719 12541 0,'35'0'47,"-17"0"-31,17 0-16,0 0 16,18 0-16,0 0 15,18 0-15,35 0 16,35 0-16,0 0 15,-18-17-15,-35-1 16,-35 0-16,0 18 16,0 0-16,0-17 15,-35 17-15,35-18 16,-18 0-16,-17 1 16,-1 17-1,1 0 1</inkml:trace>
  <inkml:trace contextRef="#ctx0" brushRef="#br0" timeOffset="93914.55">24853 11765 0,'-17'0'15,"17"18"95,0-1-110,-18 1 15,18 0-15,0-1 31,-18 19-31,18-19 16,-17 36 0,-1-35-16,18 17 0,0-17 31,-18-1 0,36-17 188,0 0-203,-1 0-1,1 0-15,0 0 16,17 0-1,-18 0-15,19 0 16,-1 0-16,-17 0 16,17 0-16,0 0 15,36 0 1,-54 0-16,1 0 16,0 0-16,-1 0 31</inkml:trace>
  <inkml:trace contextRef="#ctx0" brushRef="#br0" timeOffset="95952.71">25471 11765 0,'0'18'109,"-18"-18"-93,0 35-16,18-17 15,-17-18-15,17 17 16,0 1-16,-18-18 15,18 18 1,0-1-16,-18-17 16,18 18-1,0 0-15,0-1 16,-17 1 0,-1-18-1,18 17-15,0 1 16,0 0-1,-18 17 1,1 0 0,17-17-16,-18 0 15,18-1-15,-17 1 16,-1-1-16,18 1 16,0 0-1,0-1-15,-18-17 16,18 18-16,0 0 15,-17-18-15,17 17 16,0 1 0,-18 0-1,18-1 17,-18-17-17,18 18 1,0-1-1,0 1 1,-17-18 0,17 18-1,-18-18-15,18 17 16,0 1 31,0 0 0,0-1-16,0 1-31,0 0 16,-18 17-1,18 0 1,0-17-1,-17-18 1,17 17-16,-18 1 16,18 0-1</inkml:trace>
  <inkml:trace contextRef="#ctx0" brushRef="#br0" timeOffset="97827.78">21749 13088 0,'0'18'109,"0"17"-93,17 18-16,-17 106 31,0-124-31,0 18 15,0-18-15,0 18 0,18 106 32,-18-124-17,0 0-15,0-17 16,0 17-16,0-17 16,0 0-16,0-1 0,0 1 31,0-1-16,0 1 1,0 0 0,0-1-1</inkml:trace>
  <inkml:trace contextRef="#ctx0" brushRef="#br0" timeOffset="99770.46">21749 13458 0,'17'0'78,"1"0"-78,0 0 16,-1 0-1,1 0-15,0 0 16,-1 0-1,1 18 1,0-18 0,-1 0-1,1 0-15,17 18 16,-17-1 0,-1-17-1,1 18 1,0-18-1,-1 0 1,1 0-16,0 18 16,-1-1-1,1-17 1,-1 18 0,-17 0-1,18-1 1,-18 1-16,18-1 31,-18 1-31,17-18 16,-17 18-1,0-1 17,0 1-17,0 0 1,0-1-1,0 1-15,0 0 16,0-1 0,-17 1-1,17 0 1,-18-1 0,0-17-1,18 18 1,-17-1-1,-1-17 1,1 0-16,-1 18 16,0 0-1,1-18 1,-1 0-16,18 17 47,-18-17-47,1 0 15,-1 0 1,0 0 0,1 18-1,-1-18-15,1 0 16,-1 18 0,0-18-1,-17 0 1,17 0 15,1 0-15</inkml:trace>
  <inkml:trace contextRef="#ctx0" brushRef="#br0" timeOffset="100964.97">22860 13458 0,'35'0'94,"-17"0"-94,17 0 15,0 0-15,1 0 16,-19-17-16,54 17 16,-36 0-16,1 0 15,52-18-15,-35 18 16,-18-17-16,0 17 15,-17 0-15,-1 0 16</inkml:trace>
  <inkml:trace contextRef="#ctx0" brushRef="#br0" timeOffset="101608.88">22701 13776 0,'36'0'62,"-19"0"-46,36 0-16,-18 0 16,18 0-16,0 0 15,53 0-15,-53 0 16,35-18-16,-35 1 15,-18 17-15,18-18 16,-17 18 0,-19 0-1,1 0-15,-18-18 16,17 18 0,-17-17-16,18 17 15</inkml:trace>
  <inkml:trace contextRef="#ctx0" brushRef="#br0" timeOffset="122849.14">5274 10530 0,'35'0'172,"1"0"-156,-19 0-16,36 0 16,-18 18-16,1-18 15,-19 0 1,19 0-16,-19 0 31,1 0-31,0 0 31,-1 0-15,1 0 0,-1 0-1,1 0 16,0 0 1,-1 0-32,36 0 0,-35 0 15,35 0-15,-18 0 16,0 0 0,-17 0-1,0 0-15,-1 0 31,19 0-15,-1 0-16,-18 0 16,19 18-16,-19-18 0,19 0 15,-19 0-15,1 0 32,0 0-1,-1 0-16,1 0 1,0 0 15,-1 0-15,1 0-16,17 0 47,-17 0-32,-1 0-15,1 0 16,0 0-16,-1 0 16,19 0-1,-19 0-15,18 0 16,-17 0 0,0 0-16,-1 0 15,1 0 16,0 0-15,-1 0 0,1 0-16,0 0 31,-1 0-15,1 0-1,0 0 1,-1 0-1,1 0-15,-1 0 16,1 0 0,0 0-16,17 0 15,-17 0 1,-1 0 0,1 0-1,0 0-15,-1 0 47,1 0-31,-1 0-1,1 0 1,0 0 0,17 0-16,-17 0 15,35 0-15,-1 0 16,-16 0-16,34 0 15,-34 0-15,-1 0 16,0 0-16,18 0 16,-35 0-16,-1 0 15,19 0-15,-19 0 16,1 0 0,0 0-1,-1 0-15,1 0 16,17 0-16,-17 0 15,-1 0 1,1 0 47,17 0-48,1 0 1,-1 0-1,-18 0 1,1 0-16,17 0 16,-17 0-16,35 0 15,-35 0-15,17 0 16,-17 0-16,17 0 16,-18 0-16,19 0 15,-19 0-15,1 0 16,0 0-1,-1 0 173,1 0-94,0-18-79,17 18-15,-18 0 0,1 0 16,0 0 15,17 0-31,0 0 16,-17 0-1,17 0 1,-17 0-16,-1 0 16</inkml:trace>
  <inkml:trace contextRef="#ctx0" brushRef="#br0" timeOffset="141021.67">7038 11148 0,'18'0'141,"-1"0"-125,-17-18-16,18 18 15,-1 0-15,1 0 32,0 0-17,17 0 173,-17 0-188,-1 0 15,1 0-15,0 0 0,34 0 16,-16 0 0,-19 0-1,19 0 1,-19 0-1,1 0-15,0 0 16,-1 0 0,1 0-1,0 0 1,-1 0 0,18 0-1,1 0-15,-19 0 16,19 0-1,-19 0-15,1 0 16,0 0-16,-1 0 16,18 0-16,1 0 15,-19 0 1,1 0-16,0 0 16,-1 0-1,1 0-15,17 0 16,1 0-1,-19 0 1,18 0 0,-17 0-16,17 0 15,18 0 1,-35 0-16,35 0 16,-36 0-16,1 0 15,0 0-15,17-18 16,-17 18-1,17 0 1,-17 0-16,17 0 16,-18 0-16,1 0 15,0 0-15,-1 0 16,1 0-16,0 0 16,17 0-1,-17 0 1,17 0-1,-18 0-15,19 0 16,-1 0 0,-17 0-16,-1 0 15,1 0-15,0 0 16,-1 0 0,1 0-16,17 0 15,18 0 1,-35 0-16,17 0 15,-17 0-15,17 0 16,-17 0-16,17 0 16,-18 0-16,19 0 15,-19 0-15,19 0 16,-19 0 0,1 0-16,0 0 15,-1 0-15,1 0 16,0 0-16,-1 0 15,1 0-15,-1 0 16,1 0-16,0 0 16,-1 0-1,1 0 1,0 0-16,-1-17 16,19 17-1,-19 0-15,18 0 16,-17 0-16,35 0 15,-35 0-15,17-18 16,0 18-16,-17 0 31,-1 0-15,1 0 15</inkml:trace>
  <inkml:trace contextRef="#ctx0" brushRef="#br0" timeOffset="144314.95">3845 15117 0,'18'0'47,"0"0"-32,17 0-15,-18 0 16,36 0-16,-35 0 15,53 0-15,-54 0 16,36 0-16,-35 0 16,52 0-16,-52 0 15,17 0-15,53 0 16,-70 0-16,17 0 16,18-18-16,-35 18 15,17-18-15,-17 18 16,17 0-16,-17-17 15,-1 17-15,1 0 16,0 0-16,-1 0 16,1 0-16,0 0 15,-1 0-15,18-18 16,-17 18 0,0 0-16,-1 0 15,1 0 1,17 0-16,-35-18 0,18 18 15,0 0-15,-1 0 16,19-17 0,-19 17-1,1 0-15,-1 0 16,1 0 0,17-18-1,-17 18-15,0 0 16,-1 0-1,1 0 17,0 0-17,17-18 1,-18 18 0,19 0-16,-19 0 0,-34 0 171</inkml:trace>
  <inkml:trace contextRef="#ctx0" brushRef="#br0" timeOffset="163845.35">10266 10495 0,'0'18'110,"0"17"-95,0-17 1,0-1 0,0 19-1,0-19 1,-18-17 0</inkml:trace>
  <inkml:trace contextRef="#ctx0" brushRef="#br0" timeOffset="164716.32">10037 10777 0,'35'0'16,"-18"0"0,36 0-1,-17 0-15,-19 0 16,1 0-16,0 0 16,-1 0-1,1 18 1,17-18-16,0 0 15,1 0-15,-1 0 16,0 0-16,-17 0 16,0 0-16,-1 0 47,1 0-32,-1 0 32,1 0 0</inkml:trace>
  <inkml:trace contextRef="#ctx0" brushRef="#br0" timeOffset="166218.67">10072 10883 0,'0'18'141,"0"-1"-125,0 1-16,0 0 15,0-1 1,17-17 171,1 0-108,0 0-64,-1 0 1,1 0-16,0 0 15,-1 0 1,1 0 0,0 0-1,52 0 1,-35 0 0,-17 0-16,0 0 0,-1 0 15,-34 0 63,-1 0-46</inkml:trace>
  <inkml:trace contextRef="#ctx0" brushRef="#br0" timeOffset="167186.96">10354 10883 0,'0'18'141,"0"-1"-141,0 19 15,-18-19-15,1 19 16,17-19-16,-18 1 16,18 0-16,0-1 15,-18-17 79,1 18-63,17-1 0,-18-17-31,1 0 16,17 18 0,0 0-1</inkml:trace>
  <inkml:trace contextRef="#ctx0" brushRef="#br0" timeOffset="168824.81">10954 10918 0,'0'-17'94,"0"-18"-94,0-1 15,17 19-15,1-1 16,-18-17-16,18 35 16,17-36-1,-35 1-15,18 18 16,-1 17-16,-17-18 15,-17 18 79,17 35-94,-18-17 16,0 17-16,1-17 15,17-1-15,0 1 16,-18 0-16,0-18 31,18 17-31,18-34 110,-18-1-95,18 18-15,-1-18 16,1 18-16,0-17 16,-1 17-16,1-18 15,-1 18-15,1 0 31,0 0-15,-1 0 15,1 18 1,-18-1-17,0 1-15,0 0 31,0-1-31,0 1 0,0 0 16,0-1-16,0 18 16,0 1-16,-18-19 15,18 1-15,-17-18 32</inkml:trace>
  <inkml:trace contextRef="#ctx0" brushRef="#br0" timeOffset="181621.71">7426 10495 0,'35'0'93,"18"0"-77,-18 0 0,36 0-16,-18-17 15,53-1 1,-71 18-1,0 0-15,1-18 16,-19 18 0,1-17-16,0-1 15,-1 18 32,18-53-31,-35 35-1,36-17 1,-19 0 0,-17 17-1,0 1 1,18 17 0,-18-36-1,0 19 1,0-1-1,0 0 1,0 1 15,0-19-15,0 19 0,-18 17-16,1-18 15,-19 1 1,19 17-1,-18-36 1,17 36-16,0 0 16,1-17-16,-1 17 31,0 0-15,18-18-16,-17 18 15,-1-18 16,0 18-15,1 0 0,-1 0-1,0 0 17,-34 0-17,34 0 1,-17 0-16,17 0 15,0 0-15,1 0 16,-19 0 0,19 18-1,-1-18-15,-17 18 16,17-18-16,1 17 16,-1-17-16,0 18 15,1 0-15,-1-18 16,18 17 15,-18-17-31,18 18 0,-17-18 16,17 17-1,0 1 1,0 0 15,0-1-31,0 1 16,0 17-16,0 1 15,0-19 17,0 1-32,0-1 0,0 1 31,0 0-15,0-1-1,0 1 1,0 0-1,0-1 1,17 1 0,-17 0-16,18-18 15,0 17 1,-1 1 0,1 0-16,-18-1 15,18-17 1,17 35 15,-17-17-31,-1-18 16,1 18 62,-1-18-78,1 17 15,0-17 1,-1 0 15,1 0-31,0 0 47,-1 0-47,1 0 31</inkml:trace>
  <inkml:trace contextRef="#ctx0" brushRef="#br0" timeOffset="184261.71">25030 13053 0,'0'35'47,"0"-17"-32,-18-1 1,0 19-16,1-1 0,17-17 15,-36 17 1,-17 53-16,53-70 16,-17-1-1,34-17 157,107 0-156,-54 0-1,-17 0-15,36 0 16,-1 0 0,-71 0-1,1 0 17</inkml:trace>
  <inkml:trace contextRef="#ctx0" brushRef="#br0" timeOffset="185299.07">25453 13088 0,'0'18'47,"-18"17"-31,1 18-16,17 0 15,-18-18-15,0 18 16,-17 0-16,17-18 16,1 0-16,-1 1 15,18-1-15,-17 0 16,-1-17-16,0 17 15,-17 0-15,35-17 16,-18 0-16,18-1 16,-17-17-16,17 18 15</inkml:trace>
  <inkml:trace contextRef="#ctx0" brushRef="#br0" timeOffset="-211253.06">27781 9790 0,'0'17'62,"18"-17"-46,-18 35-1,18-35-15,-1 18 16,-17 0-16,18 17 16,-18-17-16,0-1 15,17 19 1,-17-19-16,0 19 15,0-1-15,0-18 16,0 19-16,0-19 16,0 36-16,0-35 15,0 17-15,0-17 16,-17-1 0,17 1-16,-18-18 15,1 0 1,-1 18 15,0-1-15,1 1-1,-1-18 1,18 18-16,-18-18 16,1 0 46,-1 0-31,0 0-15</inkml:trace>
  <inkml:trace contextRef="#ctx0" brushRef="#br0" timeOffset="-210050.18">25876 10636 0,'36'0'31,"-1"0"-15,18 18-16,17 0 16,-17-1-16,71 1 15,-54-1 1,18-17-16,89 18 0,-71 0 16,-18-18-16,0 17 15,0-17-15,36 0 16,-71 0-16,0 0 15,17 0-15,-35 0 16,36 0-16,-36 0 16,0 0-16,18 0 15,-17 0-15,-1 0 16,18-17 0,-36 17-16,19 0 15,17 0-15,-36 0 16,36 0-16,-17 0 15,34 0-15,-17 0 16,0 0-16,-18 0 16,71 0-1,-88 0-15,17 0 16,-17 0 0,-1 0-1,1 0 1,0 0-1</inkml:trace>
  <inkml:trace contextRef="#ctx0" brushRef="#br0" timeOffset="-182995.77">10918 8378 0,'0'18'125,"0"17"-109,0-17-16,0 0 15,0-1-15,0 1 16,0 0 0,0-1-1,0 1 1,0-1 171,0 1-171,0 0 0</inkml:trace>
  <inkml:trace contextRef="#ctx0" brushRef="#br0" timeOffset="-181206.32">10724 9419 0,'18'0'171,"0"0"-171,-1 0 16,1 0 0,0 0 15,-18 18 47,-18-18-62,0 0-1</inkml:trace>
  <inkml:trace contextRef="#ctx0" brushRef="#br0" timeOffset="-179313.58">10530 8978 0,'18'-17'15,"0"17"17,-1 0-17,1 0 1,0 0 15,-1 0-31,19 0 31,-19 0-15,1 0 0,-1 0-1,1 0-15,0 0 16,17 0 0,-17 0 15,-1 17 0,1 1-31,0-18 0,-18 17 31,17-17-15,1 18 31,-1 0-32,1-18 1,-18 17 15,0 1-31,-18-18 32,1 18-17,-1-1 1,1 1-16,-1-18 15,-17 0 1,17 18 0,-17-18-16,17 0 15,-35 0 1,36 0 0,-1 0-1,-17 0-15,-1 0 31,19 0-31,17 17 16,-36-17 0,19 0 15,-1 0 0,18 18-15,18-18 46,-18 18-46,35-1-16,89 1 31,-72-18-15,1 17-1,-35-17-15,0 0 32,-1 0-17,1 0 17,0 0-17,-1 0 1,18-52-1,-17 52-15,0-18 16,-1 0 0,1 18-16,-18-17 15,0-1 48</inkml:trace>
  <inkml:trace contextRef="#ctx0" brushRef="#br0" timeOffset="-177097.28">12876 10037 0,'0'35'109,"0"0"-93,0-17-16,0-1 15,0 1-15,0 0 16,0-1 0,0 1-1,0 0 1</inkml:trace>
  <inkml:trace contextRef="#ctx0" brushRef="#br0" timeOffset="-176317.89">12859 10513 0,'17'0'15,"-17"17"1,18 19 0,-18-19-16,18 36 15,-1-17 1,1-1-1,0 0-15,-18 0 16,0 1-16,0-1 16,0 0-16,0-17 15,0 17 1</inkml:trace>
  <inkml:trace contextRef="#ctx0" brushRef="#br0" timeOffset="-175713.92">12753 11271 0,'0'36'62,"0"-19"-46,18 18-16,-1 1 0,1-19 15,-18 1 1,17 0 0,1-1-16,-18 1 15,18-18 1,-1 0 0,-17 18-1</inkml:trace>
  <inkml:trace contextRef="#ctx0" brushRef="#br0" timeOffset="-175173.76">12929 11977 0,'0'17'78,"0"1"-62,0 17-16,0-17 16,0 53-1,0-54-15,0 1 16,0-1-1,18-17-15</inkml:trace>
  <inkml:trace contextRef="#ctx0" brushRef="#br0" timeOffset="-174555.6">12894 12541 0,'0'18'62,"0"0"-62,0 17 16,0-18-1,0 1-15,0 17 16,0-17-16,0 0 16,0-1-16,18 1 15,-18 0-15,0-1 16</inkml:trace>
  <inkml:trace contextRef="#ctx0" brushRef="#br0" timeOffset="-173330.6">12806 13106 0,'0'17'47,"0"19"-47,17-1 15,1 0-15,0 18 16,-18-18-16,17 1 16,1 17-16,0-18 15,-1-18-15,1 1 16,-18 0-16,0-1 31</inkml:trace>
  <inkml:trace contextRef="#ctx0" brushRef="#br0" timeOffset="-170528.4">12912 9490 0,'0'17'62,"0"19"-46,0-19-16,17 1 16,-17 0-1,0-1 1,0 1-16,0-1 47,0 1 140,0 0-171,0-1-1,0 1 17,0 0-32,0-1 15</inkml:trace>
  <inkml:trace contextRef="#ctx0" brushRef="#br0" timeOffset="-168570.93">10266 9666 0,'17'0'31,"1"0"-31,35 0 16,-35 0-16,52 0 15,-17 0-15,18 0 16,-18 0-16,0 0 15,-18 0-15,18 0 16,-36 0 0,1 0-16,17-18 0,1 18 15,-1-17 1,-18 17-16,1 0 31,-18-18 0,18 18-31,17 0 32,-17 0-17,17 0-15,-17 0 16,34 0 0,-34 0-1,0-17 32,-1 17-31,1 0-1,0 0 1</inkml:trace>
  <inkml:trace contextRef="#ctx0" brushRef="#br0" timeOffset="-164553.78">3263 7038 0,'-17'0'94,"-1"0"-78,-35 0-16,35 0 15,-52 0-15,17-18 16,-71 18-16,54 0 16,-18-17-1,70 17-15,-17 0 16,17 0-16,-17 0 16,17 0-16,1 0 15,-19 0-15,1 0 16,-18 0-16,35 0 15,1 0-15,-1 0 47,1 0-31,-1 0 0,-17 0-16,-1 0 15,1 0-15,0 0 16,17 0-16,0 0 15,1 0-15,-1 0 16,1 0-16,-1 0 16,-17 0-16,17 0 15,-35 0-15,35 0 16,-17 0-16,-18 0 16,18 0-16,-18 0 15,35 0-15,-17 0 31,35 17-31,-17-17 0,-1 0 32,18 18-17,-18-18 1,1 0 0</inkml:trace>
  <inkml:trace contextRef="#ctx0" brushRef="#br0" timeOffset="-162559.89">11536 8961 0,'0'17'94,"0"36"-79,0-35-15,17 17 16,1 89 0,-18-89-1,18 0-15,-18-17 32,0-1-32,0 1 78</inkml:trace>
  <inkml:trace contextRef="#ctx0" brushRef="#br0" timeOffset="-161079.58">10354 9102 0,'18'0'47,"-18"-18"-32,53 18-15,-18 0 16,18-18-16,-18 1 16,89-1-1,-72 0-15,37 18 0,-19-35 16,-52 35-16,35-17 16,-106 17 62,-18 52-63,-17 19-15,-18 0 0,36-36 16,17 0-16,35 0 16,1-35-16,52 0 62,-18 18-62,1-18 16,17 0-16,-17 18 15,53-18 17,-89 17-17,-70 1 1,70 0-1,0-18-15,36 0 79,17 0-64,-17 0 1,0 0-16,-18 17 31,-18 19-15,53-36 62,106-18-63,-123 18 1,-18-18 125,0-17-126,18 0-15,-1-1 16,36-34 0,-53 52-1,35-17 1,-17 0-1,17 17 1,-52 18 93</inkml:trace>
  <inkml:trace contextRef="#ctx0" brushRef="#br0" timeOffset="-156263.5">21467 14270 0,'-18'0'16,"0"0"15,1 0-15,-1 0-1,0 0 1,1 0 15,-1 0-31,-17 0 16,17 0-1,18 18 17,0-1-1,18 1 16,-1-18-47,1 17 15,17-17-15,-35 18 16,36-18-16,-19 0 16,1 18-16,0-1 15,34 1 1,-34-18-16,-18 18 16,0-1-16,18-17 15,-18 18-15,0 0 16,0 17-1,-36 0-15,36-17 0,-35 35 16,18 0-16,-1-18 16,-17 18-16,-18 17 15,17-34-15,-17-1 16,18-35-16,-35 35 16,52-17-16,-17-18 15,17 0-15,0 17 16,1-17-16,-1 0 15,1 0 1</inkml:trace>
  <inkml:trace contextRef="#ctx0" brushRef="#br0" timeOffset="-155722.89">21272 14534 0,'0'0'0,"36"0"15,-19 0 1,1 0 0,0 0-1,17 0-15,36 0 32,-19-17-32,-16 17 15,-19 0 1,19 0-1,-19 0-15,19 0 16,-19 0 0,1 0-1,17 0-15,-17 0 16,-1 0 0,1-18-16</inkml:trace>
  <inkml:trace contextRef="#ctx0" brushRef="#br0" timeOffset="-155087.27">22260 14235 0,'0'0'0,"-17"0"15,-1 0 1,-17 0-16,17 0 15,-35 0 1,36 0-16,-19 0 16,36 17-16,-17 19 15,-19-19-15,36 18 16,0-17 0,0 17-16,0-17 15,0 0 1,18-18-16,-18 17 15,35 1-15,1 0 16,-19-1-16,18 1 16,1-1-16,-36 1 15,17-18-15,1 0 16,0 0 15,-1 0-15</inkml:trace>
  <inkml:trace contextRef="#ctx0" brushRef="#br0" timeOffset="-154206.99">22454 14517 0,'18'0'31,"-18"-18"-31,35 1 16,-35-19-16,35-17 15,-17 36 1,17-36-16,18-35 31,-35 70-31,0 0 16,-18 1-16,17-1 15,-17 36 64,0-1-64,-35 54-15,17-18 0,1-53 16,-19 35-16,36-17 15,-17-18-15,-1 0 32,36 0 30,-1 0-46,1 0-16,0 0 15,-1 0 1,1 0-16,0 0 16,17 0-16,-17 0 15,17 0-15,-18 0 16,19 17-16,-19-17 16,19 18-16,-1 17 15,-17-17-15,17 35 16,0-18-16,0 0 15,-17 18-15,-18 0 16,0-35-16,0-1 16,0 1-16,-18-18 62</inkml:trace>
  <inkml:trace contextRef="#ctx0" brushRef="#br0" timeOffset="-153600.93">23336 14111 0,'36'0'47,"-19"0"-31,-17 18-16,35-18 16,1 17-1,-19 1 1,1 0-16,0-1 15,-1 36-15,1-17 16,0-19-16,17 71 16,-18-52-16,1 17 15,-18-36-15,0 1 16,0-1-16,0 36 16,0-35-16,-18 17 15,18 1-15,-17-36 16,17 52-16,-18-34 15,18 0-15,-35-1 16,0 1 0,-1-18-16,19 18 15,-1-18 1,0 17-16</inkml:trace>
  <inkml:trace contextRef="#ctx0" brushRef="#br0" timeOffset="-152994.08">24395 14093 0,'17'0'0,"1"0"15,0 0 1,-1 0 0,1 0-16,-1 0 15,1 0 1,17 0-1,-17 0-15,17 0 16,-35 18-16,36-18 16,-19 0-1</inkml:trace>
  <inkml:trace contextRef="#ctx0" brushRef="#br0" timeOffset="-152509.68">24395 14358 0,'17'0'47,"1"18"-31,0-18-16,-1 0 16,18 0-16,-17 0 15,17 0-15,1 0 16,17 0-16,-18 0 15,18 0-15,-36 0 16,36 0-16,-17 0 16</inkml:trace>
  <inkml:trace contextRef="#ctx0" brushRef="#br0" timeOffset="-150733.93">26317 13935 0,'-17'0'62,"-1"0"-46,0 0 15,1 0-15,-1 0-1,-17 0-15,17 0 16,-70 17 15,70 1-31,1 0 16,-19-1-16,19-17 15,-1 18 17,18 0-32,-18-18 0,18 17 15,-17 1-15,17-1 16,-18 19-1,1-36-15,17 35 16,-18-17-16,18-1 16,0 36 15,0-35-31,0 0 31,0-1 0,18-17-15,17 0 0,35 0 15,-52 0-31,0 18 16,-1-18-16,19 0 0,-19 0 15,1 0-15,-1 0 16,36 0-16,-35 0 15,0 0-15,17 0 16</inkml:trace>
</inkml:ink>
</file>

<file path=ppt/ink/ink8.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7:57:03.943"/>
    </inkml:context>
    <inkml:brush xml:id="br0">
      <inkml:brushProperty name="width" value="0.05292" units="cm"/>
      <inkml:brushProperty name="height" value="0.05292" units="cm"/>
      <inkml:brushProperty name="color" value="#FF0000"/>
    </inkml:brush>
  </inkml:definitions>
  <inkml:trace contextRef="#ctx0" brushRef="#br0">15469 2099 0,'-17'0'188,"-36"0"-188,0 0 15,-212 0 1,36 0-16,0 0 15,-424 0 1,441 0-16,-52 0 16,-107 0-1,283 0-15,53 0 16</inkml:trace>
  <inkml:trace contextRef="#ctx0" brushRef="#br0" timeOffset="4643.17">21643 9208 0,'18'0'62,"17"0"-31,0 0-31,0 0 16,142 17 0,-89-17-16,0 0 15,0 0-15,18 0 16,-53 0-16,0 0 15,-18 0-15,1 0 16,16-17-16,-34 17 16,0 0-1,-1 0 1,1-18 15,0 18-31,-1 0 16,1 0-16,0-18 15,-1 18-15,1 0 16,0 0-16,17 0 16,0 0-16,0 0 15,18 0-15,-17 18 16,16-18-16,-16 18 16,-1-18-16,0 0 15,-17 0-15,-53 0 141,17 17-126,-17-17-15,17 0 16,-35 0-16,18 0 16,-36 0-16,18 0 15,36 0-15,-54 0 16,1 0 0,17 0-16,0 0 15,0 0-15,18 0 16,17 0-16,-17 0 0,17 0 15,-17 0 17,-18 0-17,-18 0 1,54 0-16,-36 0 16,-18 0-1,18 0-15,36 0 16,-36 0-16,35 0 15,-35 0 1,18 0-16,17 0 16,1 0-1,-1 0-15,0 0 32,1 0-17,-1 0 1,0 0-16,1 0 15,-1 0 48,-17 0-63,0 0 31,35-17-15,-18 17-16,0 0 15,54 0 157,69 0-172,-16 0 16,-19 0-16,18 0 16,-35 0-16,36 0 15,-19 0-15,-17 0 16,0 0-16,-18 0 15,36 0-15,-18 0 16,0 0-16,17 0 16,-17-18-16,0 18 15,0 0-15,-35 0 16,34 0-16,-34 0 16,17 0-16,-17 0 15,0-18-15,-1 18 16,19 0-16,-1-17 15,-18 17-15,19 0 16,-19 0-16,1 0 16,0-18-16,-1 18 15,1 0-15,0 0 16,17 0-16,-17 0 16,17 0-16,-18 0 15,1 0-15,0 0 16,-1 0-1,1 0 1,0 0 0,-1 0 31,-34 0 62,-1 0-109,-35 0 16,18 0-16,-36 0 15,36 0-15,-36 0 16,18 18-16,1-18 15,-1 17-15,17-17 16,-34 0-16,-1 18 16,18-18-16,-17 0 15,17 0 1,-18 0-16,18 0 0,18 0 16,-18 0-16,18 0 15,-18 0-15,18 0 16,-18 0-16,18 0 15,-1 0-15,1 0 16,0 0 0,-18 0-16,35 0 0,-35 0 15,18-18-15,0 18 16,-1 0 0,19 0-1,-19-17 16,19 17-31</inkml:trace>
  <inkml:trace contextRef="#ctx0" brushRef="#br0" timeOffset="65122.56">19403 5838 0,'17'0'125,"1"0"-110,0 0 1,-1 0 0,-17 18 15,18-18-15,0 0-16,-1 0 46,1 18-30,0-18-16,-1 0 31,1 17-15,-1-17 0,1 0-1,0 0-15,17 0 16,-35 18-1,18-18 1,-1 0-16,1 18 31,0-18-15,-1 0 78,1 0-79,-1 0 32,1 0-31,0 0-1,-1 0 1,1 0 15,0 0-15</inkml:trace>
  <inkml:trace contextRef="#ctx0" brushRef="#br0" timeOffset="69619.92">16951 6597 0,'0'-18'15,"18"18"79,-1 0-47,1 0-32,0 0 1,-1 0 15,1 0 126,17 0-157,0 0 15,18 18-15,-17-18 16,52 35-1,-35-17-15,0-18 16,35 18 0,-53-18-16,18 0 15,18 0 1,-19 0-16,-34 0 16,35 0-1,-35 0-15,-1 0 16,19 0-1,-1 0 1,-18 0-16,19 0 16,-1 0-1,0 0-15,-17 0 16,17 0 0,-17 0 15,0 0-16,-1 0 1,1 0 0</inkml:trace>
  <inkml:trace contextRef="#ctx0" brushRef="#br0" timeOffset="71857.3">18486 6579 0,'-18'0'46,"-17"0"-30,17 0 0,-17 0-16,17 0 15,-17 0-15,-18 0 16,35 0-16,-35 0 16,36 0-16,-36 0 15,18 0-15,-36 0 16,36 0-16,-36 0 15,18 0-15,36 0 16,-19 0 0,19 0-16,-19 0 15,-17 0 1,36 0-16,-36 0 0,0 0 16,18 0-16,-1 0 15,1 0-15,-18 0 16,36 0-1,-36 0 1,17 0-16,19 0 0,-19 0 16,1 0-16,18 0 15,-36 0-15,35 0 16,0 0 0,1 0-1,-1 0-15,0 0 16,1 0-1,-1 0-15,1 0 16,-19 0 0,19 0-16,-1 0 15,0 0-15,1 0 16,-1 0 46,0 0-46</inkml:trace>
  <inkml:trace contextRef="#ctx0" brushRef="#br0" timeOffset="74640.53">3916 7250 0,'-18'0'125,"1"0"-109,-72 0-1,54 0 1,-18 0-16,0 0 16,-88 0-1,88 0 1,36 0-16,-19 0 16,19 0-16,-1 0 15,-35 0 1,18 0-1,0 0-15,17 0 16,-35 0-16,18 0 16,-1 0-16,19 0 15,-1 0 1,1 0-16,-1 0 16,-17 0-16,-1 0 15,1 0 1,0 0-1,-18 0-15,18 0 0,-1 0 16,19 0 0,-1 0-16,0 0 0,-17 0 15,17 0-15,1 0 16,-1 0-16,-35 0 16,18 0-16,0 0 15,-18 0 1,35 0-16,-17 0 15,17 0 1,-17 0 0,0 0-16,17 0 15,-17 0 1,17 0-16,-17 0 16,0 0-16,17 0 31,0 0-16,-35 0 1,36 0-16,-36 0 0,35 0 16,1 17-1,-1-17 1</inkml:trace>
  <inkml:trace contextRef="#ctx0" brushRef="#br0" timeOffset="76943.81">6562 7285 0,'17'0'79,"36"0"-64,-35 0 1,17 0-16,0 0 15,36 0 1,-36 0-16,53 0 16,-35 0-16,0 0 15,53 0 1,-53 0-16,0 0 16,53 0-1,-53 0-15,35 0 16,0 0-1,-35 0-15,-18 0 16,18 0 0,-18 0-16,-17 0 15,0 0 1,35 0 0,-18 0-16,0 17 15,18-17-15,-18 0 16,36 0-1,-36 0-15,-17 0 47,0 0-31,-1 0-16,18 0 16,18 0-1,-35 0-15,0 18 16,17-18-16,0 0 15,0 0 1,1 0 0,105 18-1,-106-18-15,36 0 16,-1 17 0,-34-17-16,-19 0 93</inkml:trace>
</inkml:ink>
</file>

<file path=ppt/ink/ink9.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6-09T08:16:40.421"/>
    </inkml:context>
    <inkml:brush xml:id="br0">
      <inkml:brushProperty name="width" value="0.05292" units="cm"/>
      <inkml:brushProperty name="height" value="0.05292" units="cm"/>
      <inkml:brushProperty name="color" value="#FF0000"/>
    </inkml:brush>
  </inkml:definitions>
  <inkml:trace contextRef="#ctx0" brushRef="#br0">13864 1834 0,'18'18'78,"17"-18"-62,53 18-1,0-18-15,1 0 16,-1 17-16,88-17 15,-35 0-15,159 0 16,212 0 0,-283 0-16,18 0 15,70 0 1,-211 0-16,-35 0 16,-18 0-16,0 0 15,-18 0-15,-17 0 16,-1 0-16</inkml:trace>
  <inkml:trace contextRef="#ctx0" brushRef="#br0" timeOffset="5185.06">32897 0 0,'17'0'16,"18"0"15,301 0-15,-178 0 0,-17 0-16,1 0 15,-19 0 16</inkml:trace>
  <inkml:trace contextRef="#ctx0" brushRef="#br0" timeOffset="8759.48">31697 0 0,'0'35'125,"0"36"-109,0-36-16,0 124 15,0-18-15,0-53 16,35 141-16,-35-140 15,0 140-15,18 0 16,-18-141-16,18 107 16,17-54-16,-17-53 15,-18 35-15,0-52 16,0-36-16,17 36 16,-17 52-1,0-70-15,0-35 16,0-1-1,0 1 1,-17-18 0,-89 18-16,-18-18 15,-17 0-15,-141-71 16,53 0-16,-195-34 16,195 34-16,35 1 15,0 17 1,159 17-16,35 19 31,-18-36-15,-17 18-16,-18-36 15,35 18-15,18 35 16,0 36 140,0 35-140,106 176-1,-88-211-15,17 52 16,-17-34 0,-1-19-16,-17 1 15,18 0 1</inkml:trace>
  <inkml:trace contextRef="#ctx0" brushRef="#br0" timeOffset="15519.94">23777 2681 0,'35'0'110,"-17"0"-95,123 35 1,-53-35 0,-35 18-16,-17 0 15,17-18-15,-36 0 16,36 0-16,-18 17 15,1-17-15,-1 18 16,0-18-16,36 18 16,-18-18-16,-18 0 15,71 17 1,-53-17 0,70 18-1,-17-18-15,-53 0 16,17 0-16,-17 0 15,71 18 1,-54-18 0,1 0-16,-53 0 15,35 0 1,-36 0-16,89 0 16,-71 0-1,106 0 1,-88 0-1,-35 0-15,53 0 16,52 0 0,-70 0-16,-18 0 15,0 0-15,1 0 16,52 0 0,-70 0-1,34 0-15,-34 0 16,70 0-1,-52 0-15,17 0 16,-18 0-16,53 0 16,-35 0-16,0 0 15,-18 0 1,0 0-16,-17 0 16,35 0-16,-35 0 15,-1-18-15,19 18 16,-36-18-16,17 18 15,1 0-15</inkml:trace>
  <inkml:trace contextRef="#ctx0" brushRef="#br0" timeOffset="35890.68">31503 6650 0,'-35'0'78,"17"0"-62,0 0-16,1 0 31,-18 0-31,-1 0 16,19 0-1,-1 0 1,0 0 0,1 0-16,-1 0 15,-35 0-15,36 0 16,-89 0 15,70 0-31,1 0 0,18 0 16,-72 0 15,36 0-31,18 0 0,18-18 16,-89 18 15,88 0-31,0 0 0,-17 0 16,-35 0 15,52 0-31,-17 0 0,17 0 15,0 0-15,1 0 16,-89 0 15,88 0-31,-17 0 0,0 0 16,-18 0 15,35 0-31,0 0 16,1 0-1,-36 0 17,35 0-32,-17 0 0,17 0 15,1 0 142,-1 0-157,-35 0 15,-17 0 16,34 0-31,19 18 0,-19-18 16,19 0-16,-1 0 16,1 0-16,-1 0 15,0 0-15,1 18 16,-1-18-16,0 0 16,1 0-16,-19 0 15,19 0 1,-18 0 15,17 0 0,0 0-15,1 0 0,-1 0 30,0 0-30,1 17 0,-19-17-1,1 0 1,17 0-16,1 0 0,-1 0 16,1 0-1,-1 0 1,0 0 46,1 0-62,-1 0 16</inkml:trace>
  <inkml:trace contextRef="#ctx0" brushRef="#br0" timeOffset="40774.99">27764 15787 0,'35'0'47,"0"0"-47,36 0 16,282-53 15,-212 35-31,-71 18 0,54-17 16,-1-1-16,-17 18 15,53-35 17,-89 35-32,1 0 0,-18-18 15,88 18 1,-88 0 0,-18 0-16,0 0 15,18-18 1,-35 18-1,52-17 1,-52 17 0,35 0-16,-18 0 15,53 0 1,-70 0-16,35 0 16,-35 0-16,-1-18 15,1 18-15,0 0 16,34 0-1,1 0-15,-35 0 16,35 0-16,-35 0 16,87-17-1,-87 17-15,35 0 16,0 0-16,-35 0 16,17 0-16,18 0 15,35 0 1,-53 0-16,0 0 15,-17 0-15,0 0 16,-1 0-16,1 0 16,0 0-16,-1 0 15,1 0 1,17 0-16,1 0 0,16 0 16,-34 0-16,0 0 15,-1 0-15</inkml:trace>
  <inkml:trace contextRef="#ctx0" brushRef="#br0" timeOffset="43611.88">23654 4727 0,'-18'0'125,"0"0"-125,1 0 16,-36 18-16,18-1 15,-36 19-15,18-19 16,-35 19-16,17-19 15,36 1-15,0 0 16</inkml:trace>
  <inkml:trace contextRef="#ctx0" brushRef="#br0" timeOffset="46699.73">27622 8184 0,'18'0'62,"0"0"-46,-1 0-16,19 0 16,-19 0-1,54 18 1,-53-18-16,52 0 16,106 0 15,-105 0-31,17 0 0,53 0 15,106 0 17,-141 0-32,-18 0 0,-17 0 15,123 0 17,-124 0-32,-52 0 0,35 0 15,-18 0-15,36 0 16,-54 0-16,36 0 15,-17 0-15,17 0 16,35 0 0,-35 0-16,-18 0 15,18 0-15,-18 0 16,18 0 0,-35 0-16,17 0 0,0 0 15,-17 0-15,17 0 16,0-18-16,1 18 15,-1 0-15,18 0 16,70 0 15,-87 0-31,-19 0 0,1 0 16,35 0-16,35 0 16,-70 0-16,35 0 15,-18 0-15,35 0 16,-34 0-16,34 0 15,-17 0-15,-17 0 16,34 0-16,-52 0 16,17 0-16,0 0 15,18 0-15,-18 0 16,18 0-16,-17 0 16,-1 0-16,18 0 15,-18 0-15,0 0 16,-17 0-16,17 0 15,1-17-15,-19 17 63,1 0-32,-1 0-31,1 0 0,0 0 16,-1 0-1,19 0 1,-19 0-16,19 0 16,-1 0-16,18 0 15,-18 0-15,0 0 16,1 0-16,-1 0 16,0 0-16</inkml:trace>
  <inkml:trace contextRef="#ctx0" brushRef="#br0" timeOffset="54035.78">19420 9313 0,'0'18'156,"0"0"-140,0-1-1,0 1 1,0 0 15,0-1-15,0 1 0,0-1-16,0 1 15,0 0 1,0 17-1,0-17 1,0 17-16,0-17 16,0-1-16,0 1 15,18-1-15,-18 1 0,0 0 16,0-1-16,0 1 16,0 0-16,0-1 31,0 1-31,0 0 15,0-1 1,18-17 0,-18 18-16</inkml:trace>
  <inkml:trace contextRef="#ctx0" brushRef="#br0" timeOffset="55935.94">19032 10213 0,'18'0'31,"0"0"-15,17 0 0,-17 0-1,-1 0-15,1 0 16,-1 0-1,1 0-15,0 0 16,-1 0 0,-17 18 15,0-1-15,-17 18-1,-1-17 1,-17-18-16,35 18 15,-18-18 1,1 0-16,17-18 47,0 0-31,17 1-1,1-1-15,17 1 16,-17 17-16,-18-18 15,17 18 1,-34 0 0,-19 0-16,19 0 15,-36 0-15,18 18 16,17-1 0,0-17-16,36 0 46,0-17-30,-18-1-16,17 18 16,1 0 109,0 0-94,-36 0 63,53-18-47,0-17-47,18 0 15,-35 35-15,17-18 16,-17 18-16,0 0 15,-1 0 1,-34 0 15,-19 71-15,1-36-16,17-17 16,-17-1-1,17 1-15,18-36 78,36-17-78,-1 35 16,18-35 0,-53 17-16,18 18 15,17 0 1,-53 0 15,-35 35-15,-17-17-1,17 0-15,35-18 16,1 17-16,34-17 62,1-17-46,17-1 0,-17 0-16,-1 18 15</inkml:trace>
  <inkml:trace contextRef="#ctx0" brushRef="#br0" timeOffset="57406.41">19491 9278 0,'0'18'110,"0"-1"-95,0 1-15,0 0 16,0 17 0,0-17-1,0-1 1,0 1-16,0-1 31,0 1-31,0 0 16,0-1-1,0 1 1,0 0 0,0-1-16,0 19 15,0-1 1,0-18 0,0 19-1,0-19-15,0 1 16,0 17-1,0-17 1,0 0 0,0-1-16,0 1 31,0-1-15,0 1-1,0 0 1,0-1-1</inkml:trace>
  <inkml:trace contextRef="#ctx0" brushRef="#br0" timeOffset="65128.75">12700 15593 0,'0'-18'94,"18"18"-94,17-17 15,-17 17-15,17 0 16,71-18 0,-71 18-1,-17 0 1,-1 0-1,1 0 1,17 18 0,18 52-1,-35-52 1,-18-1 0,17 1-1,1 17 1,-18-17-1,0 0 17,0-1-17,-35-17 32,-18 18-31,0-18-1,-18 17 1,1-17-16,-36 18 16,53 0-16,0-1 15,0-17-15,18 0 16,17 0-16,18 18 125,0 0-78,18-1-32,0-17 1,-1 18 15,1 0-15,-1-18-16,1 0 16,17 0 15,-17 0-16,0 0-15,17 0 16,0 0-16,0 0 16,1 0-16,17 0 15,-18 0-15,36 0 16,-1 0-16,54 0 16,-19 0-16,54 0 15,-18 0-15,-106 0 16,36 0-1,-71-18 32,-18 18-15</inkml:trace>
  <inkml:trace contextRef="#ctx0" brushRef="#br0" timeOffset="68569.84">14393 15540 0,'0'35'79,"0"-17"-64,-35 123 16,17-123-31,1 34 16,-1 1-16,18-35 0,-17 35 16,-1-35-1,0 34 1,1-34-16,-1 17 16,0-17-16,18 0 15,-17-1-15,-1 1 16,0 0-16,18-1 15,-17 1-15,-1-1 16,0 36 15,18-35-31,-17-18 0,17 35 16,0-17 0,-18 0-16,18-1 15,-35 19 16,35-19-15,0-34 125</inkml:trace>
  <inkml:trace contextRef="#ctx0" brushRef="#br0" timeOffset="70177.57">14587 15769 0,'0'-17'109,"18"17"-62,17 0-31,-17 0-1,0 0-15,17 0 16,-18 0-1,19 0-15,-1 0 16,-17 17-16,-1-17 16,1 18-1,-18-1 1,35 19 0,-35-19-16,0 1 15,0 0 1,0-1 15,-17-17 0,-19 0-15,1 0 0,-71 0-1,53 0 1,36-17-1,34 17 64,1 0-64,17 0 1,-35 17-16,35-17 15,36 36 1,-71-19 0,0 18-1,18-35 1,-1 71 0,-17-53-1,0-1 1,0 19-16,0-19 15,0 1 1,0-1 15,0 1-15,-17 0 0,-19-1-1,19-17-15,-36 18 16,-88 0-1,105-1 1,-34-17 0,35 0-16,17 0 15,0 0 1,1 0 62</inkml:trace>
  <inkml:trace contextRef="#ctx0" brushRef="#br0" timeOffset="72285.17">20285 9313 0,'-18'18'109,"-17"17"-109,0 1 16,17-1-16,-17 18 15,-18-18-15,0 0 16,35 1-16,-35-1 16,18 0-16,-18 0 15,53-17-15,-53 17 16,35-17-16,-17 0 16,0 34-1,0-34-15,-1 0 16,-17 17-16,36-17 0,-18-1 15,-1 1-15,36 0 16,-17-18 0,-1 17-16,18 1 15,-18-18-15,18 18 16,-17-18-16,17 17 16,-18-17-16,18 18 31</inkml:trace>
  <inkml:trace contextRef="#ctx0" brushRef="#br0" timeOffset="73790.78">20443 9402 0,'0'17'62,"-35"18"-46,18 1-16,17-1 15,0-17-15,-18-1 16,18 1-16,-18-18 16,18 18-16,18-18 218,0 0-202,-1 0-16,18 0 16,18 0-1,-17 0 1,34 0-16,-17 0 15,35 0-15,-35 0 16,-17 0 0,-1 0-16,-18 0 15</inkml:trace>
  <inkml:trace contextRef="#ctx0" brushRef="#br0" timeOffset="74868.99">20990 9278 0,'0'18'63,"-17"88"-32,-1-89-31,18 18 15,-18 1 1,18-1-16,-17-17 16,-1 87-1,0-69 1,1-36-16,-1 35 16,18-17-1,0-1 1,-17 1-1,-1 17 1,18-17 0,0-1-1,-18 1 1,1 0 0,17-1-16</inkml:trace>
  <inkml:trace contextRef="#ctx0" brushRef="#br0" timeOffset="81599.07">19332 9913 0,'0'-18'141,"0"1"-141,0-1 15,0 0-15,0 1 16,0-1-16,0 1 16,18-1-16,-18 0 15,0 1 1,0-1-16,0-17 16,0 17-16,0 0 15,0 1 1,0-1-1,0 1-15,0-1 32,0 0-32,18 18 15,-18-17 63,0-1-78,0 0 16,0 1 31,0-1-31,0-17-1,0 17 1,0 1-1,0-19 32,0 19 0,0-1 63,0 36 77,0 17-171,35 71-1,-35-89 1,17 89 0,-17-53-1,18 18 1,-18-36-1,0 0 1,18 0-16,-18-17 16,0 0-1,0 17 1</inkml:trace>
  <inkml:trace contextRef="#ctx0" brushRef="#br0" timeOffset="88050.74">11183 5486 0,'0'-18'79,"0"0"-33,0 1-30,18-1-16,35-35 31,0 36-31,-36 17 16,18 0 0,1 0-16,-1 0 15,0 0 1,-35 17-1,0 1 1,0 0 0,-17-1-1,-19-17 1,19 0 0,-19 0-1,19 0 1,-1 0-1,18-17-15,0-1 32,0 0-17,18 1 1,-18-1-16,17 18 16,1 0-1,0-18-15,-1 18 31,-17-17 79,36 17-95,-19-18 1,19 18-16,-19 0 16,36 0-16,-35 0 15,-36 18 17,0-1-17,1-17-15,-1 18 16,-17 0-16,35-1 15,-53 1-15,53-36 79,0 1-64,18-1-15,-1 0 16,1-17-16,17 35 15,-70 18 48,35-1-32,-18-17-15</inkml:trace>
  <inkml:trace contextRef="#ctx0" brushRef="#br0" timeOffset="90878.17">12700 4145 0,'-18'0'125,"-17"0"-125,-35 0 16,17 0 0,35 0-16,-35 0 15,35 0-15,1 0 16,-1 0-1,0 0-15,1 0 16,-1 18 0,1-18-16,-1 0 62,18 17 110,0 1-156,0 0-1,-18 17-15,18-17 16,0 35 0,-17-18-16,17-18 15,0 19 1,0-54 62,17-17-62,1 35-16,17-18 15,-35 1-15,0-1 16,18 18-16,-1 0 15,1 0 1,0 0 0,-1 0-16,1 18 15,-18 17 1,0-18-16,18 1 16,-18 35-1,17-35-15,-17-1 16,0 19-16,0-19 15,0 1 1,0-1 0,0 1-1,-17-18 1,-19 18-16,1-18 16,-18 17-16,-17 1 15,17-18 1,-106 0-1,141 0-15,1 0 16,-1 0 0,0 0 15,1-18-15,17 1-1</inkml:trace>
  <inkml:trace contextRef="#ctx0" brushRef="#br0" timeOffset="92548.73">13194 4110 0,'-18'0'32,"-17"18"-32,17-1 15,-35 18-15,18 18 16,0-17-16,0-1 15,-18-17-15,17 17 16,1 0-16,35-17 16,-53-1-16,36 1 15,-1 17-15,-17-35 16,35 18-16,-18 0 16,0-18-16,18 17 15,-17 1-15,-1-18 16,0 17-16,1 1 15,-1 0-15,1-18 16,-1 17-16,0 1 16,18 0-1,-17-18-15,-1 0 32,18 17-32,0 1 15,-18-18 16,18 18-15,-17-18 172,17 17-188,-18-17 31,18 18-31,-18-18 62,18 17-62,-17-17 32,17 18-17</inkml:trace>
  <inkml:trace contextRef="#ctx0" brushRef="#br0" timeOffset="95926.6">6720 7691 0,'-17'0'62,"-18"0"-30,17 17-17,-17-17 16,17 18-31,0-1 0,1 1 16,-19 17 0,19-17-16,-19 35 15,19-53-15,-1 35 16,18-17 0,-35 35-1,17-18 1,1 0-1,17 1 1,0-1 0,0-17-1,-18-18-15,18 17 16,0 1-16,0-1 31,0 1 0,0 0 1,18-18-17,-1 0 17,1 0-1,17 17-16,-17-17 1,-1 0 0,1 0 15,0 0-15,17 0-1,-17 0-15,17 0 16,-17 0-16,-1 0 31,1 0-15,0-17-1,-1 17 1,1-18 0,-1 18-16,-17-18 31,0 1 47,0-1-78,0 1 31,0-1-31,0 0 16,0 1-1,0-1 1,0 0 0,-17 18-1,17-17-15,-35 17 16,35-18-16,-18 18 16,0-18-16,1 18 15,-1 0 1,0 0-1,18-17-15,-35 17 16,17-18-16,1 18 16,-1 0-16,-17 0 15,17 0 1,1 0 15,-1 0-15,0 0-16,1 18 15,-1-18 1,18 17 31,0 1-31,-18-18-16,18 18 15,0-1 1,-17-17-16,17 18 31</inkml:trace>
  <inkml:trace contextRef="#ctx0" brushRef="#br0" timeOffset="99853.49">7638 7549 0,'-18'0'610,"18"18"-595,-18-18-15,18 18 16,0-1 31,-17-17-32,17 18 1,-18-18-16,18 18 16,-18-1 296,1 1-312,-1 17 31,1-35-31,17 18 16,-36-1 0,36 1-1,-17-18 1,-1 18-16,0-1 16,1 1-1,-1-18-15,18 18 16,0-1-1,-18-17-15,1 18 16,17 0 0,-18-1-1,0-17 17,18 18 30,-17 0-31,-1-18-15,18 17 15,0 1 0,-17-18-31,-19 35 16,1 0 0,35-17-1,0 0 126,-18-1-141,1 1 16,-36 35-1,35-36 1,18 1-16,-17-18 15,-1 18-15,18-1 16,-18-17 0,18 18-1,0 0 1,-17-1 0,-1 1-1,0 0 1,18-1-16,-17 1 15,17-1 1,-18-17 0,18 18-1,-18 0 1,1-1 0,17 1 15,-35 17-16,17-17 1,0 17 15,1-35-31,17 18 16,-18-1 0,18 1-1,-18-18-15,18 18 391,-17-1-391,-1-17 15,18 18 1,-18 0-16,1-18 16,-1 17-1,-17 1-15,35 0 16,-18-18-16</inkml:trace>
  <inkml:trace contextRef="#ctx0" brushRef="#br0" timeOffset="107153.29">11518 5486 0,'-53'0'125,"36"0"-125,-19 0 15,19 0-15,-1 17 16,36-52 46,17 17-46,0 1-16,1-1 16</inkml:trace>
  <inkml:trace contextRef="#ctx0" brushRef="#br0" timeOffset="111332.35">14058 1817 0,'18'0'62,"-1"0"-46,19-35-16,-1 35 16,-17 0-16,17-18 15,-17 18-15,-1 0 16,1 0-16,0 0 16,-1 0-16,-17 18 31,0-1-31,0 1 15,-17 17-15,-1 0 16,36-17 62,17-18-78,0 0 16,71 0-16,-18 18 15,-17-18-15,-1 0 16,-35 17 0,-17-17-16,-36 0 15,1 36 1,-89 34 0,88-70-16,-17 35 15,17-35-15,36 0 47,70 0-31,-17 0-16,35-35 15,35 0-15,-18 17 16,-70 18-16,-53-17 16,-17 17-1,34 0 79,36 0-78,-18 0-16,-17 0 15,0 0 48,-1 0-48,54 0 1,-54 0-16,36 0 16,0 0-1,-35 0-15,35 0 63,0 0-48,-18 0-15,18 0 16,18 0 0,-54 0-16,-17 17 62,18-17-46,17 0-1,36 0-15,17 0 16,0 0-16,0 0 16,0 0-16,-70 0 15,17-17-15,-17 17 16,-36 0 46,54 0-15,34 0-47,54 0 16,34-36-16,-52 19 15,18-19-15,34 19 16,-52-36-16,-70 53 16,-36-18-1,0 1 1,-36 17 0,19 0-1,-1 0-15,0 0 16,1 0-16,-1 0 15,0 0 1,-17 0 0,18 0-16,-36 0 15,17 0-15,-34 0 16,-18 0-16,35 0 16,-18 0-16,18 0 15,18 0-15,-36 0 16,36-18-16,0 18 15,17 0-15,-17-18 16,0 18-16,-1 0 16,-17 0-16,18 0 15,0 0-15,-36 0 16,36 0-16,0 0 16,-1 0-16,1 0 15,0 0-15,-36 0 16,-34 0-16,16-35 15,1 35-15,0 0 16,-36-18-16,107 18 16,-18 0-16,17-17 15,0 17 17,-52-18-32,52 18 15,-105-18-15,52 18 16,-52-17-1,-142-1 1,212 18-16,0 0 16,-17 0-16,34 0 0,-52 0 15,-35 0-15,34 0 16,37 0-16,-1 0 16,35 0-1,0 0 1,1 0 15,-1 18-31,-17-1 16,-18 1-16,0 17 15,0-17 1,35-18-16,-17 18 16,17-1-16,18 1 93</inkml:trace>
  <inkml:trace contextRef="#ctx0" brushRef="#br0" timeOffset="112973.66">11465 5450 0,'0'0'0,"18"0"0,-18-17 16,0-1-16,18 18 16,-1-17-1,-17-1-15,18 18 32,-1-18-32,1 18 0,0 0 15,-1-17 1,1 17-1,-53 17 48,-18-17-32</inkml:trace>
  <inkml:trace contextRef="#ctx0" brushRef="#br0" timeOffset="113735.19">12136 4674 0</inkml:trace>
  <inkml:trace contextRef="#ctx0" brushRef="#br0" timeOffset="114780.7">6650 8555 0,'0'0'0,"0"-18"16</inkml:trace>
  <inkml:trace contextRef="#ctx0" brushRef="#br0" timeOffset="117360.66">7779 12083 0,'17'0'78,"1"0"-47,0 0-31,-1 17 16,1-17-16,17 18 16,1-18-1,16 18-15,-16-18 0,34 0 16,1 17-16,-36-17 15,18 0-15,0 0 16,0 0-16,-18 0 16,-17 0-16,-1 0 15,-34 0 142,17 18-142,-53 17 1,35 0-16,-17-17 15,17 0-15,-70 52 32,88-52-32,0-1 15,-35 1 1,17 0 0,1-1-1,-1-17-15,0 18 16,1 0-16,-1-18 31,0 0 125</inkml:trace>
  <inkml:trace contextRef="#ctx0" brushRef="#br0" timeOffset="118233.36">8043 12277 0,'36'0'63,"-19"0"-63,19 0 15,-1 0-15,0 0 16,0 0-16,54 0 16,-37 0-16,-16 0 15,17 0-15,-18 0 16,-17 0 0,-1 0 15,1 0-16,-1 0 1,1 0-16</inkml:trace>
  <inkml:trace contextRef="#ctx0" brushRef="#br0" timeOffset="121634.25">12400 16686 0,'35'-17'16,"1"17"-16,17 0 15,17-18-15,54 18 16,-54 0-1,124 0-15,-106 0 16,371 0 0,-353 0-1,70 0-15,-70 0 16,70-18-16,-87 18 16,87-17-1,-141-1 1,106 18-1,-88-17 1,71 17-16,-54 0 16,142-18-1,-141 0 1,140 18 0,-123 0-1,177-17 1,-124 17-1,-53-18 1,-88 0 47,-17 18-48</inkml:trace>
  <inkml:trace contextRef="#ctx0" brushRef="#br0" timeOffset="125667.72">28363 16563 0,'0'0'0,"18"0"78,17 0-62,-17 0-16,0 0 16,17 0-16,-18 0 15,125 0 16,-107 0-31,35-18 0,-34 18 16,17 0-16,17-17 16,-17 17-16,18-18 15,-36 0-15,35 1 16,-17 17-16,0-18 16,53 0-16,-53 18 15,53-17-15,-36 17 16,1-18-16,-36 18 15,36-17-15,-36 17 16,0 0-16,18-18 16,-35 18-16,17 0 15,-17 0-15,-1 0 16,1 0-16,0 0 16,-1 0-16,1 0 15,0-18-15,17 18 16,-17-17-1,-1 17-15,18 0 266,-17 0-266,0 0 16,17 0-1,0 17-15,1-17 0,-1 0 16,-17 0-16</inkml:trace>
  <inkml:trace contextRef="#ctx0" brushRef="#br0" timeOffset="129756.89">9013 11959 0,'-17'18'63,"-18"35"-63,17 0 15,-17-18-15,-1 0 16,-17 18-16,1 18 15,16-36-15,19-17 16,-19 34-16,19-16 16,-19-19-16,19 19 15,-1-1-15,0-17 16,1-1-16,17 1 16,0 0-16,-18-1 15,-17 36 16,35-35-31,-35-1 0,35 1 16,-18 0-16,0-1 16,1-17-16,17-17 172,17-1-157</inkml:trace>
  <inkml:trace contextRef="#ctx0" brushRef="#br0" timeOffset="131916.48">9525 12224 0,'-18'0'16,"1"0"-1,-19 0 17,1-18-32,18 0 15,-36 18-15,35-17 16,-17 17-16,-18-18 15,18 18 1,17 0-16,0 0 16,1 0-1,-1 0 1,0-17 0,1 17-1,-1-18-15,0 18 31,18-18 16,0 1-31,0-1-16,0 0 16,53 1 15,-35-1-31,0 18 15,17-18 1,-17 18-16,-1 0 16,1 0-16,17 0 15,-17 0 17,-1 0-32,1 0 0,0 0 15,-1 0-15,19 18 16,-1-18-16,-18 0 31,-17 53-15,18-53-1,-18 18-15,0-1 16,18-17-16,-18 18 31,-36 17-15,19-17-1,-18-1-15,-1 1 16,19 0-16,-36-1 16,17 19-16,1-19 15,0 1 1,0-18-16,17 18 31,0-1 0,18 1-31,-17-18 0,17 17 63,17-17-47,1 36 15,0-36 16,-1 0-32,19 0-15,-19 0 0,1 0 16,-1 0 15,19 0-15,-1 0-16,0-18 15,53 0 1,-70 18 0,-18-17 15,18 17-15,-1-35-1,1 17 1,-18 0 15,0 1-15,0-1-1,0 0 48,0 1-32,-18 17-31,18-18 16,-17 0-1,-1 1 17,-17-1-17,17 18 1,1 0-16,17-17 15</inkml:trace>
  <inkml:trace contextRef="#ctx0" brushRef="#br0" timeOffset="135565.59">7832 7902 0,'-18'-17'62,"-17"17"-46,17 0-16,0 0 16,1 0-1,-36 0 1,35 0-1,-88-18 1,71 18 0,-88 18-1,105-18-15,0 0 16,1 35 0,-1-35-1,18 18 1,-18-1-16,18 1 15,0-1 1,0 19 0,0-19-1,0 1 32,0 0-31,18-18 15,-18 17-15,18-17-16,-1 0 15,1 0 17,17 0-17,-17 0-15,0 0 16,-1 0 15,1 0 0,-18-17-15,18-1 0,-1 0-1,1 1-15,-1 17 16,1-18-16,0 18 15,-18-18 1,17 1 0,1 17-1,-18-18 32,18 18-31,-18-17-1,17 17 17,-17-18-17,18 0 1,0 18 0,-18-17-16,17 17 15,-17-18-15,0 36 141,0 52-126,0-17 1,0 0-16,-17 0 0,-1 35 16,18-70-16,0 52 15,-18-17-15,18 0 16,0 0-16,-17-18 16,17 18-16,-18 18 15,0-36-15,-17 36 16,17-18-16,18-18 15,0 35-15,-17-52 16,17 0-16,-18-1 16,18 1-1,0 0 1,0-1 0,-17-17-16</inkml:trace>
  <inkml:trace contextRef="#ctx0" brushRef="#br0" timeOffset="138389.63">12823 4568 0,'-17'18'78,"-1"17"-78,18-17 15,0 0-15,-17-1 16,-1 36-16,0-18 16,1-17-16,17 17 15,-18 1-15,18-19 16,-18 1-16,1-18 15,17 18-15,0-1 16,0 1-16,0 0 16,0-1-1,-18-17-15</inkml:trace>
  <inkml:trace contextRef="#ctx0" brushRef="#br0" timeOffset="139914.78">13088 4974 0,'0'-17'15,"-18"17"1,1 0-16,17-18 16,-35 18-1,35-18-15,-36 18 16,19-17-1,-1 17 1,18-18 0,0 0-1,0 1 1,0-1-16,0 0 16,0 1-1,18-1 1,-18 0-16,17 1 15,1-18 1,-18 17 0,18 18-16,-18-18 15,17 18-15,1 0 32,-1-17-17,1 17 1,0 0-1,-1 0 17,19 0-17,-19 0 1,1 0 0,-18 17-16,35 1 15,-17-18 1,-18 18-16,17-1 47,-17 1-32,0-1 1,0 1 0,0 0-1,0-1 1,0 1-1,-17 0 1,-1-18 0,18 17-1,-17 1 1,17 0 31,-18-18-47,18 17 31,-18-17-31,1 0 63,-1 0-32,0 0 16,1 0-32,-1 0 17,0 0 30,1 0-15,-1 0-16</inkml:trace>
  <inkml:trace contextRef="#ctx0" brushRef="#br0" timeOffset="143440.26">18574 1623 0,'-18'0'63,"18"17"-63,0 19 15,0-19 1,-18 19 0,1-36-1,17 17-15,-18 1 16,1 35-1,17-36 1,-18 19 0,18-19-1,-18-17-15,1 18 63,17 0-48,-18-18 17</inkml:trace>
  <inkml:trace contextRef="#ctx0" brushRef="#br0" timeOffset="144451.69">18997 1605 0,'0'18'78,"0"17"-78,0 0 15,0 54 1,-18-54-16,18-18 16,0 1-1,0 0 1,-17-18 31,-1 17 0,18 1-16,-17-18-15,17 18-1,-18-1 1,18 1 15,0 0 0,-18-18-15,18 17 0,-17-17 46</inkml:trace>
  <inkml:trace contextRef="#ctx0" brushRef="#br0" timeOffset="145620.47">15487 5486 0,'0'35'62,"0"-17"-46,-18 35-16,18 17 15,-17-17-15,17-18 16,0-17 0,0 0-16,0-1 15,0 18-15,-36 18 16,36-17-16,-17-19 16,17 1-1,0 0-15</inkml:trace>
  <inkml:trace contextRef="#ctx0" brushRef="#br0" timeOffset="146807.07">15804 5521 0,'18'0'62,"0"0"-46,-1 0 0,19 0-1,-19 0-15,1 0 16,17 0-1,-17 18 1,-1-1 0,-17 1-1,18 35 1,-18-36 0,0 1-1,0 17 1,0-17-16,-35 0 15,0-1 1,-54 19 0,19-36-1,52 0-15,-17 0 16,-18 17 0,35-17-16,1 0 15,-19 18 1,1-18-16,35 17 78,0 1-31,0 0-16,18-1 0,-1-17-31,19 0 16,-36 18-16,35-18 16,-35 18-16,35-18 15,-17 0-15,17 0 16,0 0-16,-35 17 15,18-17-15,0 0 16</inkml:trace>
  <inkml:trace contextRef="#ctx0" brushRef="#br0" timeOffset="147887.04">16545 5468 0,'-17'0'78,"-54"71"-63,36-54 1,-36 36-16,36 0 16,17-35-16,-35 17 15,-70 88 1,105-105 0,-17 17-16,17-17 15,1 0-15,-1-1 16,-17 1-16,35 0 15,-53 34 1,35-34 0</inkml:trace>
  <inkml:trace contextRef="#ctx0" brushRef="#br0" timeOffset="150160.6">16704 5539 0,'-18'0'31,"18"17"-16,-17-17-15,17 36 16,-18-36 0,-35 88-1,53-53 1,-17-17-16,-19 17 16,19 0-16,-1 0 15,0-17-15,1 17 16,-1-17-16,0 17 0,1 1 15,-18-19 1,-1 36-16,36-35 16,-35 17-1</inkml:trace>
  <inkml:trace contextRef="#ctx0" brushRef="#br0" timeOffset="151773.76">16845 5592 0,'18'0'110,"-1"0"-79,1 0-31,0 0 16,17 17-1,-17 1 1,-1-18-16,1 17 31,0 1-15,-18 0-16,17-1 15,-17 1-15,0 0 32,0-1-17,-17-17 1,17 18-1,-18-18-15,18 18 16,-18-1 0,1-17-1,17 18-15,-18-18 0,0 0 16,18 17-16,-17-17 16,-19 0-16,36 18 15,-17-18 1,17 18 140,17-18-156,1 17 31,-18 1-31,0 0 16,18 52 0,-18-35-1,0-17 1,0 0-1,-18-1 1,18 1 0,-35 0-1,35-1 1,-53 1 0,35 0-1,-17-18-15,17 0 16,1 17-1,-1-17 1,-35 0 0,18 0-1,17 0 17</inkml:trace>
  <inkml:trace contextRef="#ctx0" brushRef="#br0" timeOffset="153458.78">20126 1393 0,'0'0'0,"-18"0"31,1 18-31,-19 0 16,-17 17-16,18 0 15,-35 1-15,-54 52 16,71-53-16,0 18 16,0 0-16,18-18 15,-18 18-15,-17 0 16,52-53-16,-52 53 16,34 0-16,-17-18 15,-35 0-15,35 1 16,-17-1-16,52-17 15,-35-1-15,18 18 16</inkml:trace>
  <inkml:trace contextRef="#ctx0" brushRef="#br0" timeOffset="154441.79">20055 1605 0,'-17'0'47,"-19"53"-31,19 0-16,-18 35 15,-18-17-15,35-18 16,-88 88 0,71-88-16,17-53 15,1 35 1,-1-17-16,18-1 31,-18-17-31</inkml:trace>
  <inkml:trace contextRef="#ctx0" brushRef="#br0" timeOffset="155657.67">20461 1623 0,'-18'0'47,"18"17"-31,-17 1-16,17 0 15,-35 35 1,35-36-16,-18-17 15,0 18 1,18 0-16,18-18 156,0 0-124,-1 0-1,18 0-16,18 0 1,-35 0-16,17 0 16,1 0-16,-19 0 15,19 0-15,-19 0 16,18 17-16,-17-17 16,17 0-16,-17 0 15,17 0-15,-17 0 16,17 0-1,-17 0-15,-1 0 0,1 18 16</inkml:trace>
  <inkml:trace contextRef="#ctx0" brushRef="#br0" timeOffset="157106.18">21096 1552 0,'-18'0'47,"-17"36"-31,0-19-1,17 18-15,-17-17 16,17 0-16,1-1 15,-1 19-15,-17-19 16,35 1-16,-35 0 16,17 17-16,0-18 31,1 1-31,-1 0 16,18-1-16,-18-17 15,18 18-15,-35 0 16,17-18-16,1 53 31,-1-53-31,18 17 0,-17-17 16,17 18-16,-18-18 15,0 17-15,18 1 16</inkml:trace>
  <inkml:trace contextRef="#ctx0" brushRef="#br0" timeOffset="-74335.25">12435 17480 0,'18'0'31,"-18"35"-31,0 1 0,18-19 15,-18 36-15,0-17 16,0-19-16,17 18 16,-17 1-16,0-1 15,0 0-15,0 1 16,0-19 0,0 36-1,0-35 1,0-1-1,0 1 48,0 0-47</inkml:trace>
  <inkml:trace contextRef="#ctx0" brushRef="#br0" timeOffset="-73284.74">12418 17374 0,'17'0'62,"1"0"-46,0 0-16,-1 0 15,1 18 1,0-18 0,-1 0-16,1 0 15,0 0 1,-18 18-16,17-18 16,-17 17-1,18-17 16,-1 0-15,-17 35 0,0-17-16,0 0 15,18-1-15,0 1 16,-18 0 15,-18-1 0,18 1-15,-18-18-16,1 18 16,-1-18-1,1 0 1,-1 0-16,0 0 31,1 0-15,-1 0 31</inkml:trace>
  <inkml:trace contextRef="#ctx0" brushRef="#br0" timeOffset="-72165.93">12912 17180 0,'0'18'47,"0"17"-31,0 53-1,0-52-15,0-1 16,0 18 0,0-36-16,-18 19 15,18-19-15,-18 36 32,18-35-32,-17 0 15,17-36 173,17-35-173,1 18-15,17 17 16,-17-17-16,-18 17 16,35 1-1,-17-1-15,0 18 31,-1 0-15,1 0 0,-18 35 46,0-17-46,0-1-16,0 1 15,0 0 1,0-1 0,0 1 15,-18-18 78</inkml:trace>
  <inkml:trace contextRef="#ctx0" brushRef="#br0" timeOffset="-71711.77">13212 17392 0,'0'18'31,"0"17"-15,0 18-16,0 0 16,0-18-16,0 0 15,0-17-15,0 17 16,0-17-16,0 17 15,0 0-15,-18 1 16,18-19-16,0 1 16,0 0-16,0-1 15,-18-17 48</inkml:trace>
  <inkml:trace contextRef="#ctx0" brushRef="#br0" timeOffset="-70871.46">13317 17216 0,'0'0'0,"18"0"16,0 0 0,-1 0 15,1 0 16,0 17-16,-1 18 16,1 1-32,-18-19 1,17 1-16,-17 0 16,0-1-16,0 1 15,0 0 1,0-1 15,0 1-31,0-1 16,0 1-1,-17-18 17,17 18-32,0-1 15,-18-17-15,1 18 16,17 0-16,-18-18 16,0 17-16,18 1 15,-17 0 1,-1-18-16,0 0 15,1 17 1,-1 1-16,0-18 16,1 0-16</inkml:trace>
  <inkml:trace contextRef="#ctx0" brushRef="#br0" timeOffset="-68963.56">11659 16140 0,'0'17'47,"0"18"-31,36 1-16,-19 17 15,19 0-15,-19 0 16,18-1-16,18 19 0,-17 0 15,17-19 1,-18-16-16,-18-1 16,19 18-16,-1-35 15,-17-1-15,-18 1 16,17 0-16,19-1 16,-36 1-16,17-1 15,18 1-15,-35 0 16,36-1-1,-19 1-15,1-18 16,-18 18-16,18-1 16,-1 1-1,1 0 1,-18-1 0,18 1 30,-1-18-30,-17 17-16,-17-17 141,17-17-126,-18 17-15,0 0 16,1 0-16,-1-18 16,0 1-1,1-1-15,-19-17 16,36 17-16,-35 0 15,0-17-15,17 35 16,18-18-16,-17 1 16,17-1-16,-18 18 15,36 0 32,17 18-31,-17-1-1,-18 19-15,17 17 16,1-18-16,17 0 16,-17 0-16,-1-35 15,1 18-15,17 0 16,-17-1 0,0-17-1,-1 0 1,1 0 31,-1 0-16,-17-35-15,0 17-1,18-17-15,0 0 16,17-53-1,-35 52 1,18 19-16,-18-1 16,0 1-16,0-1 15,17 0 17</inkml:trace>
  <inkml:trace contextRef="#ctx0" brushRef="#br0" timeOffset="-62741.35">20320 10037 0,'18'0'47,"17"0"-47,-17 0 15,17 0-15,0 0 16,-17 0 0,17 0-16,-17 0 15,17 0-15,18 0 16,-35 0-1,34 0-15,-34 0 16,17 0-16,-17 0 16,17 0-16,-17 0 15,0 0 1</inkml:trace>
  <inkml:trace contextRef="#ctx0" brushRef="#br0" timeOffset="-61493.22">18944 11042 0,'18'0'31,"52"0"0,19 0-31,-19 0 0,36 0 16,-53 0-16,53 0 16,70 0-16,-70 0 15,70 0 1,-123 0-16,88 0 0,-52 0 16,-19 0-16,-52 0 15,35 0-15,-18 0 16,0 0-16,18 0 15,-35 0-15,-1 0 16,1 0 0,17 0-16,-17 0 31,0 0-31</inkml:trace>
  <inkml:trace contextRef="#ctx0" brushRef="#br0" timeOffset="-58649.16">8784 17286 0,'-17'0'110,"-1"0"-95,0 0 1,18 18-16,-17-18 16,-1 0-1,0 35-15,1-35 16,-1 18-16,-17 17 15,-1-17 1,36-1-16,18-17 78,0 0-62,52 0-1,-17 0 1,-35 0-16,35 0 16,17 0-1,-34 0-15,-1 0 16,0 0-16,-17 0 16,-1 0-1,-34 18 95,-18 17-95,-1 0 1,1 1-16,17-19 15,-17 1 1,17 0-16,1-18 16,-1 17-16,1-17 15,-1 0-15,0 0 16,1 0 78</inkml:trace>
  <inkml:trace contextRef="#ctx0" brushRef="#br0" timeOffset="-57957.58">9278 17251 0,'18'0'31,"-1"0"-15,1 0-1,0 53 1,-1-36-1,1 1 1,-18 0-16,0-1 16,18-17-16,-18 36 15,17-1 1,1-35 0,-18 17 30,17-17-30,-17 18 0,18-18-16,-18 18 15,18-18 1,-1 0 0,1 0-1,0 0 1</inkml:trace>
  <inkml:trace contextRef="#ctx0" brushRef="#br0" timeOffset="-57409.36">9754 17268 0,'0'0'16,"-17"0"0,-1 18-1,0 17-15,1 1 16,-19-1-16,1 0 15,0 18-15,0-18 16,-1 54 0,-17-72-16,18 36 15,-18 18-15,18-18 16,0-18-16,-1-17 16,-16 34-16,34-16 15,0-36-15,1 17 16</inkml:trace>
  <inkml:trace contextRef="#ctx0" brushRef="#br0" timeOffset="-56049.06">9754 17427 0,'0'-17'31,"0"-1"-15,0 0 0,18-17-16,0 17 15,-18-17 1,17 17 0,1 1-1,-18-1 16,17 18-15,-17 18 47,0 88-48,-17-89 1,17 19-16,0-19 15,-18-17-15,18 18 16,-17-1 0,17-52 77,17 18-77,54-54 0,-54 71-16,1-18 15,0-17-15,-1 35 16,1 0 0,0 0-1,-1 0 1,1 0-1,0 0 1,-36 0 31,-17 0-31,35 18-16,0-1 31,0 1 0,17-18 16,36 18-31,-18-18-1,-17 0-15,17 0 16,18 17-16,-35 1 15,0-18-15,-18 18 16,17 17-16,-17-18 16,0 1-16,0 0 15,0 35 1,0-36-16,0 1 16,-17 0-1,17-1 16,-18-17-15</inkml:trace>
  <inkml:trace contextRef="#ctx0" brushRef="#br0" timeOffset="-50773.63">11642 16281 0,'0'0'0,"17"0"47,1 0-31,0 0-16,-1 0 15,36 0 17,-18 0-32,-17 0 15,-18 17 32,-18-17-47,1 0 16,-1 0-16,1 18 15,-1-18-15,18 18 16,-18-18-16,1 0 16,17 17-1,35-17 32,-35 18-31,35 0-16,-17-18 15,17 17 1,-35 1-16,-18 17 31,-17 0-31,18-17 16,-1 17-16,0-17 15,1 0-15,17-1 16,17-17 15,1 18 1,17-18-32,-17 0 15,-1 17-15,-17 1 16,0 0 15,0-1-31,18-17 47,106 0-31,-89 0-16,18 0 15,-18 0-15,-17 0 16,-18 18-1,0 0 95,0-1-79,0 1-15,0 0-1,0-1-15,0 1 16,0 17 0,17-35-1,1 0 1,17 18-1,0-18-15,-35 17 16,0 1 15,0 0-15,0-1 0,0 19-1,0-19 1,0 1-1,0 0 1,0-1 0,0 1 15,18-18-31,0 17 16,-18 19-1,0-19-15,0 1 16,0 0-1,35-18 1,0 0 0,-17 17-16,0-17 15</inkml:trace>
  <inkml:trace contextRef="#ctx0" brushRef="#br0" timeOffset="-45215.36">10530 17674 0,'0'-17'94,"36"17"0,-1 0-79,-17 0 1,87 0 0,-69 0-1,-1 0-15,18 0 16,35-18 0,-53 18-1,36-18 1,-36 18-1,89-35 1,-89 35 0,36-18-1,-54 18 1,54-17 0,-54 17-1,107-36 1,-54 19-1,54-1 1,-89 0 0,0 18-16,-17-17 15,0-1-15,17 18 16,18-17 0,-35 17-1,52 0 1,-52-18 15,-1 18 0,1 0-15,35 0 0,-35 0-16,-1 0 31,1 0-16,-1-18 1,19 18 0,-19 0-1,-17-17 63,-17 17-46,-1 0-32,0 0 15,1 0 1,-36-18 0,35 18-1,-17-18 1,17 18-16,1 0 15,-89 0 1,88 0-16,-35 0 16,0 0-1,36 0-15,-1 18 16,1-18 0,-1 0-16,0 0 15,18 18-15,-17-18 16,-1 0-1,0 0 1,18 17 62,18-17-78,0 0 16,17 18-16,0-18 15,0 0-15,18 18 16,-35-18-16,17 0 16,36 0-1,-54 0-15,1 17 63,0-17-48,-1 0 251,1 0-250,-18-17 31,18 17-47,-1 0 31,-17-18-16,18 18 1,0 0 15,-1 0 16,-17 18 109,-17-18-156,-1 0 16,-17 52 0,35-34-1,-18 0-15,0-1 16,18 1-16,-35 0 16,0 17-16,17 0 15,1-17-15,-36 17 16,17 0-16,19 1 15,-19-19-15,1 1 16,35 0 0,0-1-16</inkml:trace>
  <inkml:trace contextRef="#ctx0" brushRef="#br0" timeOffset="-38545.51">9948 12241 0,'-17'18'94,"17"0"-78,-18-1-1,0-17-15,1 18 16,17 0-16,-18-1 16,0-17-16,18 18 15,-35-1-15,18 1 16,-1-18 0,18 18-16,-18-18 15,1 17 1,-1-17-1,18 18-15,-18-18 16,1 0-16,17 18 16,-18-18-16,0 0 15,18 17 1,-17-17 0,-1 18-16,1-18 15,-1 0 1,18 18-1,-18-18 1,-17 0 0,35 17-1,-35-17-15,17 0 16,-17 18 0,0 0-1</inkml:trace>
  <inkml:trace contextRef="#ctx0" brushRef="#br0" timeOffset="-36305.25">5891 17304 0,'-17'0'47,"-1"0"-32,0 0 1,1 17-16,-1-17 16,18 18-16,-17 17 15,-1 1 1,18-19-16,-18-17 15,1 35-15,17-17 16,0 0 0,17-18 31,1 0-47,0 17 15,34-17 1,-16 0-16,-19 0 15,72 0 1,-37-17-16,1-1 16,-17 18-16,17-18 15,0 1-15,-18-1 16,-18 1-16</inkml:trace>
  <inkml:trace contextRef="#ctx0" brushRef="#br0" timeOffset="-35700.44">6438 17110 0,'0'17'47,"0"1"-47,0 17 16,0 1-16,-17-19 15,17 18-15,-18 1 16,18-1 0,-35 71-1,17-89-15,0 19 16,18-19-16,0 1 15,0 0 1</inkml:trace>
  <inkml:trace contextRef="#ctx0" brushRef="#br0" timeOffset="-34548.51">6562 17374 0,'-18'0'31,"0"36"-15,18-19-1,-35 54 1,35-54-16,-18 1 16,18 0-16,0-1 15,0 1 1,0 0-16,0-1 31,18-17 63,0-17-78,35-1-1,-36 18-15,19 0 16,-1-18-16,0 1 15,-17-1 1,-1 18-16,1 0 47,-18-18-31,18 1-1,-18-1 16,17 18-15,1-18 15,-18 1-15,0-1 0</inkml:trace>
  <inkml:trace contextRef="#ctx0" brushRef="#br0" timeOffset="-33290.01">6950 17410 0,'17'0'47,"1"0"-16,0 0 1,-1 0-17,1 0 1,0 0 0,-1 0-16,1-18 15,-1 18-15,19-18 16,-19 18-1,1 0-15,0-17 16,-1-1 0,1 18 46,0 0-46,-18-18-1,0 1 1,-18 17 47,0 0-48,18-18 16,-17 18-15,-1 0 0,0 0-1,1 0 17,-1 18-1,0-1-31,1 1 15,-1 17-15,1-17 16,-1-18-16,18 18 16,0-1 62,0 1-63,0-1 32,0 1-31,0 17 0,0 1 15,18-36-16,-1 17 1,18 1 15,-17-18-31,0 0 0,-1 0 78,1 0-62</inkml:trace>
  <inkml:trace contextRef="#ctx0" brushRef="#br0" timeOffset="-27108.24">7638 17604 0,'0'17'94,"17"-17"-78,1 36-1,0-36 1,-1 35 0,18-35-16,-17 17 15,17 1 1,-17-18-16,0 0 15,17 18 1,-17-1-16,-1-17 16,1 0-1,0 0 17,-1 0-32,1 18 15,35 0 1,-18-18-16,-17 0 15,-18 17-15,17-17 16,19 0 0,-19 0-1,36 0 1,-18 0-16,-17 0 16,70 0-1,-70 0 1,17 0-16,-17 0 15,17 0-15,-17 0 16,17 0 0,0 18-1,-17-18-15,17 0 16,-17 0 0,-1 0 30,1 0-30,0 0 0,-1 0-1,54 0 1,-36 18-16,18-18 16,-18 0-1,-17 0-15,0 0 16,35 0-1,-18 0-15,0 0 16,53 0 0,-35 0-16,-35 0 15,88 17 1,-89-17-16,19 0 16,-19 0 15,1 0-31,0 0 15,52 0 1,-17 0-16,-18 0 16,-17 0-1,17 0-15,-17 0 16,-1 0 0,1 0-1,35 0 1,-35 0-16,17-17 15,-17 17-15,34 0 16,-34 0 0,0 0-16,-1 0 15,19 0 1,-19 0-16,36-18 16,-17 18-16,-1 0 15,18 0-15,-36-18 16,19 18-16,-19 0 15,1 0 1,0 0-16,-1 0 31,1 0-31,-1 0 16,19 0-16,-19 0 16,19 0-16,-19-17 15,1 17 1,0 0-16,-1 0 15,1-18-15,17 18 16,0 0-16,18 0 16,0 0-16,0 0 15,0 0-15,-35 0 16,17 0-16,-17 0 16,-1 0-1,1 0 1,17 0-1,-17 0 1,17 0-16,-17 0 16,-1 0-16,1 0 15,-18 18-15,18-18 16,-1 0 15,1 0-15,0 0-16,34 0 31,-34 0-31,0 0 16,-1 0-1,1 0 1,0 0 0,-1 0-1,1 0-15,17 0 16,71-18 15,-71 0-31,1 18 16,-19 0-16,1 0 15,0 0-15,17 0 16,-35-17 0,35 17 15,-17-18-16,-1 18-15,1 0 16,17 0 0,-17-18-16,17 18 15,-17-17-15,0 17 32,-1-18-32,1 18 15,-1 0 16,-17-17-15,53-1 15,-35 18-31,0 0 16,-1 0 0,1 0-1,0-18 1,-1 18-1,-17-17 1,-17 17 47,-1 0-32,-17-18-16,-1 18 1,19-18-16,-36 18 16,-18-17-1,54 17 1,-1 0 0,0 0-1,18 17 1,18-17 31,17 0-32,-35 18 1,18-18 0,0 0 15,-1 0-16,1 0 17,-1 0-17,1 0-15,0 0 16,35 0 0,-36 0-1,1 0-15,0 0 31,-1 0-31,1 0 32,-1 0-17,1 0 17,0 0-17,-1-18 1,-34 18 78,-1 0-63,18 18-31,0 0 15,0 17 1,0 0-16,0 18 0,0-18 16,0 1-1,0-19-15,0 1 16,0 0 0,0-1-1,-18-17 1,18 18-1,-17-18-15,17 17 0,0 1 16,-18-18 0,18 18-1,-17-18-15</inkml:trace>
  <inkml:trace contextRef="#ctx0" brushRef="#br0" timeOffset="-16833.75">7161 9013 0,'18'0'32,"17"0"-17,-17 0 1,0 18-16,17 0 16,0-1-1,0-17-15,1 18 16,17 0-16,0-1 15,17 1 1,1 0-16,-54-1 0,54-17 16,-18 18-16,-36-18 15,19 0-15,-19 0 16,1 0 0</inkml:trace>
  <inkml:trace contextRef="#ctx0" brushRef="#br0" timeOffset="-13800.51">4480 17304 0,'-17'0'31,"34"0"63,1 0-78,17 0 15,-52 0 0,-1 0-15,0 0 0,1 0-16,17-18 46,0 0-30,17 1-16,1-1 16,17-17-1,-17 35-15,-1 0 16,1-18-16,-36 18 31,1 0 0,-1 0-15</inkml:trace>
  <inkml:trace contextRef="#ctx0" brushRef="#br0" timeOffset="-11843.97">4674 17268 0,'0'18'62,"0"0"-46,0-1 0,18 1-16,-18 0 15,18-1-15,-18 1 16,17 0-1,1-1-15,-1 1 16,1-18 0,0 17-16,17 1 0,-17-18 15,-1 18-15,19-1 16,-19 1 0,1-18-16,0 18 15,-1-18-15,18 17 16,-17-17-16,17 18 15,18-18 1,-35 0-16,35 0 0,-36 0 16,36 0-16,0 0 15,0 0 1,18-18 0,-54 18-16,1 0 15,0 0 1,-1-17-1,1-1 1,0 18-16,35-35 16,-36 17-16,1 0 15,-1 18-15,1 0 63,0 0-48,-1 0 32,1 0-15,0 0-32,-54 0 62,19 0-62,-19 0 16,19 0-16,-18 0 15,-1-17-15,1 17 16,17 0 15,1 0-15,34 0 15,19 0-15,-19 0-1,19 0 1,-19 0 0,1 0-1,-1 0-15,-17 17 16,-17 1 15,-1 0-15,1-1-16,17 1 15,-18 0-15,18-1 16,-18-17-16,1 18 16,-19 0-1,19-18-15,-1 0 16</inkml:trace>
  <inkml:trace contextRef="#ctx0" brushRef="#br0" timeOffset="-9756.09">4692 17639 0,'18'0'31,"-1"18"-15,18 34-16,54 1 16,-36-35-16,17 17 15,1-35-15,35 53 16,-71-53-16,35 18 15,19-1-15,16 36 16,-34-53-16,35 18 16,-18 0-16,18-18 15,0 17-15,-18-17 16,53 0-16,-35 18 16,-18-18-16,-17 0 15,-36 0-15,35 0 16,1 0-16,0 0 15,34 18 1,-52-1-16,18-17 16,70 18-1,-123-18-15,17 18 16,-18-18-16,36 0 16,0 0-1,0 0-15,35 0 16,71 0-1,-71 0-15,1 0 0,-19 0 16,54 0-16,-36 0 16,35-18-1,54 18 1,-89-18-16,0 18 16,18 0-16,53-17 15,-71-1-15,-35 18 16,194-35-1,-177 35 1,36 0-16,-18-18 16,36 0-1,-107 18 1,36 0 0,-17 0-16,-1 0 15,88-17 1,-70 17-1,-18 0-15,18-18 16,0 18 0,-17 0-16,17 0 15,-18-18 1,-18 18-16,1 0 16,88-17-1,-53 17-15,17 0 16,-34 0-16,17 0 15,-36 0-15,19 0 16,-1 0 0,-18 0-16,1 0 15,17 0 1,18 0 0,18 0-16,-1 0 15,71-18 1,-123 18-1,35 0 1,-35-17 0,52-19-1,-35 36 1,1-17-16,17 17 16,-18-18-16,0 18 15,36-35 1,-54 17-16,1 18 15,0 0 1,-1 0 0,1 0-16,17 0 15,53-18 1,-35 1-16,18-1 16,-53 18-16,17-17 15,-17 17-15,-1 0 16,1 0-1,17 0-15,0 0 16,71-36 0,-71 36-16,-35-17 31,-35 17-15,0 0-1,17 0 1,-17 0-16,-18 0 15,-17-18-15,17 18 16,-53-18 0,18 1-16,17 17 15,36 0-15,-18 0 16,35 0-16,-17 0 16,17 0-16,36 0 31,0 0-31,-1 0 15,1 0-15,-1 0 16,1 17 0,70 1-1,-52 0-15,52-1 16,-35-17-16,-18 0 16,0 18-16,-17-18 15,-18 18 79,-18-1-94,1 1 16,-36-1-16,17 19 15,1 17-15,17-36 16,1 36-16,-1-18 15,-17-17-15,17 17 16,18 1-16,-17-19 16,-1 19-1,18-19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customXml" Target="../ink/ink10.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039068" y="2341019"/>
            <a:ext cx="8088463" cy="861317"/>
          </a:xfrm>
        </p:spPr>
        <p:txBody>
          <a:bodyPr/>
          <a:lstStyle/>
          <a:p>
            <a:r>
              <a:rPr lang="da-DK" dirty="0"/>
              <a:t>Eksamensforberedelse (F22-eksamen)</a:t>
            </a:r>
            <a:br>
              <a:rPr lang="da-DK" sz="1200" dirty="0"/>
            </a:br>
            <a:r>
              <a:rPr lang="da-DK" sz="1400" dirty="0" err="1"/>
              <a:t>Algorithms</a:t>
            </a:r>
            <a:r>
              <a:rPr lang="da-DK" sz="1400" dirty="0"/>
              <a:t> and Data </a:t>
            </a:r>
            <a:r>
              <a:rPr lang="da-DK" sz="1400" dirty="0" err="1"/>
              <a:t>Structures</a:t>
            </a:r>
            <a:r>
              <a:rPr lang="da-DK" sz="1400" dirty="0"/>
              <a:t>, ALG, F23</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a:t>Most-Cats</a:t>
            </a:r>
          </a:p>
        </p:txBody>
      </p:sp>
      <p:sp>
        <p:nvSpPr>
          <p:cNvPr id="8" name="Rectangle 7"/>
          <p:cNvSpPr/>
          <p:nvPr/>
        </p:nvSpPr>
        <p:spPr>
          <a:xfrm>
            <a:off x="6606405" y="3397889"/>
            <a:ext cx="5304950" cy="546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6628652" y="3944364"/>
            <a:ext cx="5304950" cy="833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6628652" y="4757664"/>
            <a:ext cx="5304950" cy="64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a:extLst>
              <a:ext uri="{FF2B5EF4-FFF2-40B4-BE49-F238E27FC236}">
                <a16:creationId xmlns:a16="http://schemas.microsoft.com/office/drawing/2014/main" id="{00938CE9-CAA1-C65B-4AB6-E7A5D40B450A}"/>
              </a:ext>
            </a:extLst>
          </p:cNvPr>
          <p:cNvPicPr>
            <a:picLocks noChangeAspect="1"/>
          </p:cNvPicPr>
          <p:nvPr/>
        </p:nvPicPr>
        <p:blipFill>
          <a:blip r:embed="rId2"/>
          <a:stretch>
            <a:fillRect/>
          </a:stretch>
        </p:blipFill>
        <p:spPr>
          <a:xfrm>
            <a:off x="-5544" y="1498506"/>
            <a:ext cx="7032253" cy="4794718"/>
          </a:xfrm>
          <a:prstGeom prst="rect">
            <a:avLst/>
          </a:prstGeom>
        </p:spPr>
      </p:pic>
      <p:sp>
        <p:nvSpPr>
          <p:cNvPr id="14" name="Text Placeholder 3">
            <a:extLst>
              <a:ext uri="{FF2B5EF4-FFF2-40B4-BE49-F238E27FC236}">
                <a16:creationId xmlns:a16="http://schemas.microsoft.com/office/drawing/2014/main" id="{6592D6B3-4B89-ED12-4A9E-B566908ADABA}"/>
              </a:ext>
            </a:extLst>
          </p:cNvPr>
          <p:cNvSpPr>
            <a:spLocks noGrp="1"/>
          </p:cNvSpPr>
          <p:nvPr>
            <p:ph type="body" sz="quarter" idx="12"/>
          </p:nvPr>
        </p:nvSpPr>
        <p:spPr>
          <a:xfrm>
            <a:off x="8187166" y="5010531"/>
            <a:ext cx="3809189" cy="1669644"/>
          </a:xfrm>
        </p:spPr>
        <p:txBody>
          <a:bodyPr/>
          <a:lstStyle/>
          <a:p>
            <a:r>
              <a:rPr lang="da-DK" b="1" dirty="0"/>
              <a:t>Intuition:</a:t>
            </a:r>
          </a:p>
          <a:p>
            <a:r>
              <a:rPr lang="da-DK" b="1" dirty="0"/>
              <a:t>4 </a:t>
            </a:r>
            <a:r>
              <a:rPr lang="da-DK" b="1" dirty="0" err="1"/>
              <a:t>calls</a:t>
            </a:r>
            <a:r>
              <a:rPr lang="da-DK" b="1" dirty="0"/>
              <a:t>, med størrelse n/4 hver</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18E82BF-5810-257E-DC34-43323AD3B0A3}"/>
                  </a:ext>
                </a:extLst>
              </p14:cNvPr>
              <p14:cNvContentPartPr/>
              <p14:nvPr/>
            </p14:nvContentPartPr>
            <p14:xfrm>
              <a:off x="622440" y="2521080"/>
              <a:ext cx="10350720" cy="3270600"/>
            </p14:xfrm>
          </p:contentPart>
        </mc:Choice>
        <mc:Fallback>
          <p:pic>
            <p:nvPicPr>
              <p:cNvPr id="4" name="Ink 3">
                <a:extLst>
                  <a:ext uri="{FF2B5EF4-FFF2-40B4-BE49-F238E27FC236}">
                    <a16:creationId xmlns:a16="http://schemas.microsoft.com/office/drawing/2014/main" id="{A18E82BF-5810-257E-DC34-43323AD3B0A3}"/>
                  </a:ext>
                </a:extLst>
              </p:cNvPr>
              <p:cNvPicPr/>
              <p:nvPr/>
            </p:nvPicPr>
            <p:blipFill>
              <a:blip r:embed="rId4"/>
              <a:stretch>
                <a:fillRect/>
              </a:stretch>
            </p:blipFill>
            <p:spPr>
              <a:xfrm>
                <a:off x="613080" y="2511720"/>
                <a:ext cx="10369440" cy="3289320"/>
              </a:xfrm>
              <a:prstGeom prst="rect">
                <a:avLst/>
              </a:prstGeom>
            </p:spPr>
          </p:pic>
        </mc:Fallback>
      </mc:AlternateContent>
    </p:spTree>
    <p:extLst>
      <p:ext uri="{BB962C8B-B14F-4D97-AF65-F5344CB8AC3E}">
        <p14:creationId xmlns:p14="http://schemas.microsoft.com/office/powerpoint/2010/main" val="206823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Most-Cats</a:t>
            </a:r>
          </a:p>
        </p:txBody>
      </p:sp>
      <p:sp>
        <p:nvSpPr>
          <p:cNvPr id="8" name="Rectangle 7"/>
          <p:cNvSpPr/>
          <p:nvPr/>
        </p:nvSpPr>
        <p:spPr>
          <a:xfrm>
            <a:off x="6606405" y="3397889"/>
            <a:ext cx="5304950" cy="546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6628652" y="3944364"/>
            <a:ext cx="5304950" cy="833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6628652" y="4757664"/>
            <a:ext cx="5304950" cy="64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a:extLst>
              <a:ext uri="{FF2B5EF4-FFF2-40B4-BE49-F238E27FC236}">
                <a16:creationId xmlns:a16="http://schemas.microsoft.com/office/drawing/2014/main" id="{00938CE9-CAA1-C65B-4AB6-E7A5D40B450A}"/>
              </a:ext>
            </a:extLst>
          </p:cNvPr>
          <p:cNvPicPr>
            <a:picLocks noChangeAspect="1"/>
          </p:cNvPicPr>
          <p:nvPr/>
        </p:nvPicPr>
        <p:blipFill>
          <a:blip r:embed="rId2"/>
          <a:stretch>
            <a:fillRect/>
          </a:stretch>
        </p:blipFill>
        <p:spPr>
          <a:xfrm>
            <a:off x="-5544" y="1498506"/>
            <a:ext cx="7032253" cy="4794718"/>
          </a:xfrm>
          <a:prstGeom prst="rect">
            <a:avLst/>
          </a:prstGeom>
        </p:spPr>
      </p:pic>
      <p:pic>
        <p:nvPicPr>
          <p:cNvPr id="13" name="Picture 12">
            <a:extLst>
              <a:ext uri="{FF2B5EF4-FFF2-40B4-BE49-F238E27FC236}">
                <a16:creationId xmlns:a16="http://schemas.microsoft.com/office/drawing/2014/main" id="{A142576E-8852-CE2C-ECC7-037C54433ED1}"/>
              </a:ext>
            </a:extLst>
          </p:cNvPr>
          <p:cNvPicPr>
            <a:picLocks noChangeAspect="1"/>
          </p:cNvPicPr>
          <p:nvPr/>
        </p:nvPicPr>
        <p:blipFill>
          <a:blip r:embed="rId3"/>
          <a:stretch>
            <a:fillRect/>
          </a:stretch>
        </p:blipFill>
        <p:spPr>
          <a:xfrm>
            <a:off x="4703724" y="2657975"/>
            <a:ext cx="7355384" cy="2184612"/>
          </a:xfrm>
          <a:prstGeom prst="rect">
            <a:avLst/>
          </a:prstGeom>
        </p:spPr>
      </p:pic>
      <p:sp>
        <p:nvSpPr>
          <p:cNvPr id="14" name="Text Placeholder 3">
            <a:extLst>
              <a:ext uri="{FF2B5EF4-FFF2-40B4-BE49-F238E27FC236}">
                <a16:creationId xmlns:a16="http://schemas.microsoft.com/office/drawing/2014/main" id="{6592D6B3-4B89-ED12-4A9E-B566908ADABA}"/>
              </a:ext>
            </a:extLst>
          </p:cNvPr>
          <p:cNvSpPr>
            <a:spLocks noGrp="1"/>
          </p:cNvSpPr>
          <p:nvPr>
            <p:ph type="body" sz="quarter" idx="12"/>
          </p:nvPr>
        </p:nvSpPr>
        <p:spPr>
          <a:xfrm>
            <a:off x="8187166" y="5010531"/>
            <a:ext cx="3809189" cy="1669644"/>
          </a:xfrm>
        </p:spPr>
        <p:txBody>
          <a:bodyPr/>
          <a:lstStyle/>
          <a:p>
            <a:r>
              <a:rPr lang="da-DK" b="1" dirty="0"/>
              <a:t>Intuition:</a:t>
            </a:r>
          </a:p>
          <a:p>
            <a:r>
              <a:rPr lang="da-DK" b="1" dirty="0"/>
              <a:t>4 </a:t>
            </a:r>
            <a:r>
              <a:rPr lang="da-DK" b="1" dirty="0" err="1"/>
              <a:t>calls</a:t>
            </a:r>
            <a:r>
              <a:rPr lang="da-DK" b="1" dirty="0"/>
              <a:t>, med størrelse n/4 hver</a:t>
            </a:r>
          </a:p>
        </p:txBody>
      </p:sp>
    </p:spTree>
    <p:extLst>
      <p:ext uri="{BB962C8B-B14F-4D97-AF65-F5344CB8AC3E}">
        <p14:creationId xmlns:p14="http://schemas.microsoft.com/office/powerpoint/2010/main" val="407315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err="1"/>
              <a:t>Doubly</a:t>
            </a:r>
            <a:r>
              <a:rPr lang="da-DK" dirty="0"/>
              <a:t> </a:t>
            </a:r>
            <a:r>
              <a:rPr lang="da-DK" dirty="0" err="1"/>
              <a:t>Linked</a:t>
            </a:r>
            <a:r>
              <a:rPr lang="da-DK" dirty="0"/>
              <a:t> List</a:t>
            </a:r>
          </a:p>
        </p:txBody>
      </p:sp>
      <p:sp>
        <p:nvSpPr>
          <p:cNvPr id="7" name="Rectangle 6"/>
          <p:cNvSpPr/>
          <p:nvPr/>
        </p:nvSpPr>
        <p:spPr>
          <a:xfrm>
            <a:off x="6541477" y="4323111"/>
            <a:ext cx="5304950" cy="33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6484319" y="4658570"/>
            <a:ext cx="5613895" cy="546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Picture 8">
            <a:extLst>
              <a:ext uri="{FF2B5EF4-FFF2-40B4-BE49-F238E27FC236}">
                <a16:creationId xmlns:a16="http://schemas.microsoft.com/office/drawing/2014/main" id="{0F964785-3F22-3369-3C17-ECD1FBAE3895}"/>
              </a:ext>
            </a:extLst>
          </p:cNvPr>
          <p:cNvPicPr>
            <a:picLocks noChangeAspect="1"/>
          </p:cNvPicPr>
          <p:nvPr/>
        </p:nvPicPr>
        <p:blipFill>
          <a:blip r:embed="rId2"/>
          <a:stretch>
            <a:fillRect/>
          </a:stretch>
        </p:blipFill>
        <p:spPr>
          <a:xfrm>
            <a:off x="246283" y="1569545"/>
            <a:ext cx="8911541" cy="2753566"/>
          </a:xfrm>
          <a:prstGeom prst="rect">
            <a:avLst/>
          </a:prstGeom>
        </p:spPr>
      </p:pic>
      <p:sp>
        <p:nvSpPr>
          <p:cNvPr id="12" name="Text Placeholder 3">
            <a:extLst>
              <a:ext uri="{FF2B5EF4-FFF2-40B4-BE49-F238E27FC236}">
                <a16:creationId xmlns:a16="http://schemas.microsoft.com/office/drawing/2014/main" id="{B6B12C1B-DA68-7C85-FF1A-1E0FA331B83D}"/>
              </a:ext>
            </a:extLst>
          </p:cNvPr>
          <p:cNvSpPr>
            <a:spLocks noGrp="1"/>
          </p:cNvSpPr>
          <p:nvPr>
            <p:ph type="body" sz="quarter" idx="12"/>
          </p:nvPr>
        </p:nvSpPr>
        <p:spPr>
          <a:xfrm>
            <a:off x="9214982" y="3863083"/>
            <a:ext cx="2883232" cy="2512243"/>
          </a:xfrm>
        </p:spPr>
        <p:txBody>
          <a:bodyPr/>
          <a:lstStyle/>
          <a:p>
            <a:r>
              <a:rPr lang="da-DK" b="1" dirty="0"/>
              <a:t>Meget hjælp at finde i kursusmaterialet ift. </a:t>
            </a:r>
            <a:r>
              <a:rPr lang="da-DK" b="1" dirty="0" err="1"/>
              <a:t>Singly</a:t>
            </a:r>
            <a:r>
              <a:rPr lang="da-DK" b="1" dirty="0"/>
              <a:t> </a:t>
            </a:r>
            <a:r>
              <a:rPr lang="da-DK" b="1" dirty="0" err="1"/>
              <a:t>linked</a:t>
            </a:r>
            <a:r>
              <a:rPr lang="da-DK" b="1" dirty="0"/>
              <a:t> lists</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3B29393-C12F-A030-A823-40497F23B4B0}"/>
                  </a:ext>
                </a:extLst>
              </p14:cNvPr>
              <p14:cNvContentPartPr/>
              <p14:nvPr/>
            </p14:nvContentPartPr>
            <p14:xfrm>
              <a:off x="704880" y="755640"/>
              <a:ext cx="7696440" cy="2565720"/>
            </p14:xfrm>
          </p:contentPart>
        </mc:Choice>
        <mc:Fallback>
          <p:pic>
            <p:nvPicPr>
              <p:cNvPr id="5" name="Ink 4">
                <a:extLst>
                  <a:ext uri="{FF2B5EF4-FFF2-40B4-BE49-F238E27FC236}">
                    <a16:creationId xmlns:a16="http://schemas.microsoft.com/office/drawing/2014/main" id="{73B29393-C12F-A030-A823-40497F23B4B0}"/>
                  </a:ext>
                </a:extLst>
              </p:cNvPr>
              <p:cNvPicPr/>
              <p:nvPr/>
            </p:nvPicPr>
            <p:blipFill>
              <a:blip r:embed="rId4"/>
              <a:stretch>
                <a:fillRect/>
              </a:stretch>
            </p:blipFill>
            <p:spPr>
              <a:xfrm>
                <a:off x="695520" y="746280"/>
                <a:ext cx="7715160" cy="2584440"/>
              </a:xfrm>
              <a:prstGeom prst="rect">
                <a:avLst/>
              </a:prstGeom>
            </p:spPr>
          </p:pic>
        </mc:Fallback>
      </mc:AlternateContent>
    </p:spTree>
    <p:extLst>
      <p:ext uri="{BB962C8B-B14F-4D97-AF65-F5344CB8AC3E}">
        <p14:creationId xmlns:p14="http://schemas.microsoft.com/office/powerpoint/2010/main" val="9192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p:txBody>
          <a:bodyPr/>
          <a:lstStyle/>
          <a:p>
            <a:r>
              <a:rPr lang="da-DK" dirty="0" err="1"/>
              <a:t>Doubly</a:t>
            </a:r>
            <a:r>
              <a:rPr lang="da-DK" dirty="0"/>
              <a:t> </a:t>
            </a:r>
            <a:r>
              <a:rPr lang="da-DK" dirty="0" err="1"/>
              <a:t>Linked</a:t>
            </a:r>
            <a:r>
              <a:rPr lang="da-DK" dirty="0"/>
              <a:t> List</a:t>
            </a:r>
          </a:p>
        </p:txBody>
      </p:sp>
      <p:sp>
        <p:nvSpPr>
          <p:cNvPr id="7" name="Rectangle 6"/>
          <p:cNvSpPr/>
          <p:nvPr/>
        </p:nvSpPr>
        <p:spPr>
          <a:xfrm>
            <a:off x="6541477" y="4323111"/>
            <a:ext cx="5304950" cy="33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6484319" y="4658570"/>
            <a:ext cx="5613895" cy="546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Picture 8">
            <a:extLst>
              <a:ext uri="{FF2B5EF4-FFF2-40B4-BE49-F238E27FC236}">
                <a16:creationId xmlns:a16="http://schemas.microsoft.com/office/drawing/2014/main" id="{0F964785-3F22-3369-3C17-ECD1FBAE3895}"/>
              </a:ext>
            </a:extLst>
          </p:cNvPr>
          <p:cNvPicPr>
            <a:picLocks noChangeAspect="1"/>
          </p:cNvPicPr>
          <p:nvPr/>
        </p:nvPicPr>
        <p:blipFill>
          <a:blip r:embed="rId2"/>
          <a:stretch>
            <a:fillRect/>
          </a:stretch>
        </p:blipFill>
        <p:spPr>
          <a:xfrm>
            <a:off x="246283" y="1569545"/>
            <a:ext cx="8911541" cy="2753566"/>
          </a:xfrm>
          <a:prstGeom prst="rect">
            <a:avLst/>
          </a:prstGeom>
        </p:spPr>
      </p:pic>
      <p:pic>
        <p:nvPicPr>
          <p:cNvPr id="11" name="Picture 10">
            <a:extLst>
              <a:ext uri="{FF2B5EF4-FFF2-40B4-BE49-F238E27FC236}">
                <a16:creationId xmlns:a16="http://schemas.microsoft.com/office/drawing/2014/main" id="{DACA619C-7B7E-8249-3DAC-CDC9AC446B54}"/>
              </a:ext>
            </a:extLst>
          </p:cNvPr>
          <p:cNvPicPr>
            <a:picLocks noChangeAspect="1"/>
          </p:cNvPicPr>
          <p:nvPr/>
        </p:nvPicPr>
        <p:blipFill>
          <a:blip r:embed="rId3"/>
          <a:stretch>
            <a:fillRect/>
          </a:stretch>
        </p:blipFill>
        <p:spPr>
          <a:xfrm>
            <a:off x="345573" y="4658570"/>
            <a:ext cx="8712963" cy="2125113"/>
          </a:xfrm>
          <a:prstGeom prst="rect">
            <a:avLst/>
          </a:prstGeom>
        </p:spPr>
      </p:pic>
      <p:sp>
        <p:nvSpPr>
          <p:cNvPr id="12" name="Text Placeholder 3">
            <a:extLst>
              <a:ext uri="{FF2B5EF4-FFF2-40B4-BE49-F238E27FC236}">
                <a16:creationId xmlns:a16="http://schemas.microsoft.com/office/drawing/2014/main" id="{B6B12C1B-DA68-7C85-FF1A-1E0FA331B83D}"/>
              </a:ext>
            </a:extLst>
          </p:cNvPr>
          <p:cNvSpPr>
            <a:spLocks noGrp="1"/>
          </p:cNvSpPr>
          <p:nvPr>
            <p:ph type="body" sz="quarter" idx="12"/>
          </p:nvPr>
        </p:nvSpPr>
        <p:spPr>
          <a:xfrm>
            <a:off x="9214982" y="3863083"/>
            <a:ext cx="2883232" cy="2512243"/>
          </a:xfrm>
        </p:spPr>
        <p:txBody>
          <a:bodyPr/>
          <a:lstStyle/>
          <a:p>
            <a:r>
              <a:rPr lang="da-DK" b="1" dirty="0"/>
              <a:t>Meget hjælp at finde i kursusmaterialet ift. </a:t>
            </a:r>
            <a:r>
              <a:rPr lang="da-DK" b="1" dirty="0" err="1"/>
              <a:t>Singly</a:t>
            </a:r>
            <a:r>
              <a:rPr lang="da-DK" b="1" dirty="0"/>
              <a:t> </a:t>
            </a:r>
            <a:r>
              <a:rPr lang="da-DK" b="1" dirty="0" err="1"/>
              <a:t>linked</a:t>
            </a:r>
            <a:r>
              <a:rPr lang="da-DK" b="1" dirty="0"/>
              <a:t> lists</a:t>
            </a:r>
          </a:p>
        </p:txBody>
      </p:sp>
    </p:spTree>
    <p:extLst>
      <p:ext uri="{BB962C8B-B14F-4D97-AF65-F5344CB8AC3E}">
        <p14:creationId xmlns:p14="http://schemas.microsoft.com/office/powerpoint/2010/main" val="215357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p:txBody>
          <a:bodyPr/>
          <a:lstStyle/>
          <a:p>
            <a:r>
              <a:rPr lang="da-DK" dirty="0" err="1"/>
              <a:t>Dependency</a:t>
            </a:r>
            <a:r>
              <a:rPr lang="da-DK" dirty="0"/>
              <a:t> Graph</a:t>
            </a:r>
          </a:p>
        </p:txBody>
      </p:sp>
      <p:pic>
        <p:nvPicPr>
          <p:cNvPr id="7" name="Picture 6">
            <a:extLst>
              <a:ext uri="{FF2B5EF4-FFF2-40B4-BE49-F238E27FC236}">
                <a16:creationId xmlns:a16="http://schemas.microsoft.com/office/drawing/2014/main" id="{5CD6AEFC-8F01-75CF-4365-642795274784}"/>
              </a:ext>
            </a:extLst>
          </p:cNvPr>
          <p:cNvPicPr>
            <a:picLocks noChangeAspect="1"/>
          </p:cNvPicPr>
          <p:nvPr/>
        </p:nvPicPr>
        <p:blipFill>
          <a:blip r:embed="rId2"/>
          <a:stretch>
            <a:fillRect/>
          </a:stretch>
        </p:blipFill>
        <p:spPr>
          <a:xfrm>
            <a:off x="6437965" y="0"/>
            <a:ext cx="5473390" cy="6858000"/>
          </a:xfrm>
          <a:prstGeom prst="rect">
            <a:avLst/>
          </a:prstGeom>
        </p:spPr>
      </p:pic>
      <p:pic>
        <p:nvPicPr>
          <p:cNvPr id="9" name="Picture 8">
            <a:extLst>
              <a:ext uri="{FF2B5EF4-FFF2-40B4-BE49-F238E27FC236}">
                <a16:creationId xmlns:a16="http://schemas.microsoft.com/office/drawing/2014/main" id="{1742AC71-EA42-4B90-556D-837375645317}"/>
              </a:ext>
            </a:extLst>
          </p:cNvPr>
          <p:cNvPicPr>
            <a:picLocks noChangeAspect="1"/>
          </p:cNvPicPr>
          <p:nvPr/>
        </p:nvPicPr>
        <p:blipFill>
          <a:blip r:embed="rId3"/>
          <a:stretch>
            <a:fillRect/>
          </a:stretch>
        </p:blipFill>
        <p:spPr>
          <a:xfrm>
            <a:off x="1" y="1522285"/>
            <a:ext cx="6822040" cy="1398733"/>
          </a:xfrm>
          <a:prstGeom prst="rect">
            <a:avLst/>
          </a:prstGeom>
        </p:spPr>
      </p:pic>
      <p:pic>
        <p:nvPicPr>
          <p:cNvPr id="12" name="Picture 11">
            <a:extLst>
              <a:ext uri="{FF2B5EF4-FFF2-40B4-BE49-F238E27FC236}">
                <a16:creationId xmlns:a16="http://schemas.microsoft.com/office/drawing/2014/main" id="{E4DDFA3F-6387-F40B-7E45-6E6BD9A9EFF9}"/>
              </a:ext>
            </a:extLst>
          </p:cNvPr>
          <p:cNvPicPr>
            <a:picLocks noChangeAspect="1"/>
          </p:cNvPicPr>
          <p:nvPr/>
        </p:nvPicPr>
        <p:blipFill>
          <a:blip r:embed="rId4"/>
          <a:stretch>
            <a:fillRect/>
          </a:stretch>
        </p:blipFill>
        <p:spPr>
          <a:xfrm>
            <a:off x="280645" y="2893923"/>
            <a:ext cx="6724650" cy="666750"/>
          </a:xfrm>
          <a:prstGeom prst="rect">
            <a:avLst/>
          </a:prstGeom>
        </p:spPr>
      </p:pic>
      <p:pic>
        <p:nvPicPr>
          <p:cNvPr id="4" name="Picture 3">
            <a:extLst>
              <a:ext uri="{FF2B5EF4-FFF2-40B4-BE49-F238E27FC236}">
                <a16:creationId xmlns:a16="http://schemas.microsoft.com/office/drawing/2014/main" id="{E9B93004-C571-E923-6A8D-50684DC8166B}"/>
              </a:ext>
            </a:extLst>
          </p:cNvPr>
          <p:cNvPicPr>
            <a:picLocks noChangeAspect="1"/>
          </p:cNvPicPr>
          <p:nvPr/>
        </p:nvPicPr>
        <p:blipFill rotWithShape="1">
          <a:blip r:embed="rId2"/>
          <a:srcRect l="4233" t="69698" r="27450" b="14444"/>
          <a:stretch/>
        </p:blipFill>
        <p:spPr>
          <a:xfrm>
            <a:off x="6822041" y="4932311"/>
            <a:ext cx="3739279" cy="1087490"/>
          </a:xfrm>
          <a:prstGeom prst="rect">
            <a:avLst/>
          </a:prstGeom>
        </p:spPr>
      </p:pic>
    </p:spTree>
    <p:extLst>
      <p:ext uri="{BB962C8B-B14F-4D97-AF65-F5344CB8AC3E}">
        <p14:creationId xmlns:p14="http://schemas.microsoft.com/office/powerpoint/2010/main" val="338689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FC3FA-5880-702B-7772-36E796A4E7F8}"/>
              </a:ext>
            </a:extLst>
          </p:cNvPr>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a:extLst>
              <a:ext uri="{FF2B5EF4-FFF2-40B4-BE49-F238E27FC236}">
                <a16:creationId xmlns:a16="http://schemas.microsoft.com/office/drawing/2014/main" id="{FEA7E0D3-7558-97FC-7D8B-D77227EDF0A5}"/>
              </a:ext>
            </a:extLst>
          </p:cNvPr>
          <p:cNvSpPr>
            <a:spLocks noGrp="1"/>
          </p:cNvSpPr>
          <p:nvPr>
            <p:ph type="title"/>
          </p:nvPr>
        </p:nvSpPr>
        <p:spPr/>
        <p:txBody>
          <a:bodyPr/>
          <a:lstStyle/>
          <a:p>
            <a:endParaRPr lang="da-DK"/>
          </a:p>
        </p:txBody>
      </p:sp>
      <p:sp>
        <p:nvSpPr>
          <p:cNvPr id="4" name="Text Placeholder 3">
            <a:extLst>
              <a:ext uri="{FF2B5EF4-FFF2-40B4-BE49-F238E27FC236}">
                <a16:creationId xmlns:a16="http://schemas.microsoft.com/office/drawing/2014/main" id="{D2779228-12F0-7FA3-3D4B-8C575805A003}"/>
              </a:ext>
            </a:extLst>
          </p:cNvPr>
          <p:cNvSpPr>
            <a:spLocks noGrp="1"/>
          </p:cNvSpPr>
          <p:nvPr>
            <p:ph type="body" sz="quarter" idx="12"/>
          </p:nvPr>
        </p:nvSpPr>
        <p:spPr/>
        <p:txBody>
          <a:bodyPr/>
          <a:lstStyle/>
          <a:p>
            <a:endParaRPr lang="da-DK"/>
          </a:p>
        </p:txBody>
      </p:sp>
      <p:pic>
        <p:nvPicPr>
          <p:cNvPr id="5" name="Picture 4">
            <a:extLst>
              <a:ext uri="{FF2B5EF4-FFF2-40B4-BE49-F238E27FC236}">
                <a16:creationId xmlns:a16="http://schemas.microsoft.com/office/drawing/2014/main" id="{B3CA1F28-8B0F-6B1C-E8D1-7A903C761E80}"/>
              </a:ext>
            </a:extLst>
          </p:cNvPr>
          <p:cNvPicPr>
            <a:picLocks noChangeAspect="1"/>
          </p:cNvPicPr>
          <p:nvPr/>
        </p:nvPicPr>
        <p:blipFill rotWithShape="1">
          <a:blip r:embed="rId2"/>
          <a:srcRect b="42889"/>
          <a:stretch/>
        </p:blipFill>
        <p:spPr>
          <a:xfrm>
            <a:off x="0" y="430818"/>
            <a:ext cx="8464242" cy="6056891"/>
          </a:xfrm>
          <a:prstGeom prst="rect">
            <a:avLst/>
          </a:prstGeom>
        </p:spPr>
      </p:pic>
      <p:pic>
        <p:nvPicPr>
          <p:cNvPr id="6" name="Picture 5">
            <a:extLst>
              <a:ext uri="{FF2B5EF4-FFF2-40B4-BE49-F238E27FC236}">
                <a16:creationId xmlns:a16="http://schemas.microsoft.com/office/drawing/2014/main" id="{9C30828A-C70C-B6FA-21F8-1B69A7843A9E}"/>
              </a:ext>
            </a:extLst>
          </p:cNvPr>
          <p:cNvPicPr>
            <a:picLocks noChangeAspect="1"/>
          </p:cNvPicPr>
          <p:nvPr/>
        </p:nvPicPr>
        <p:blipFill rotWithShape="1">
          <a:blip r:embed="rId2"/>
          <a:srcRect l="72742" t="53333"/>
          <a:stretch/>
        </p:blipFill>
        <p:spPr>
          <a:xfrm>
            <a:off x="8765882" y="353203"/>
            <a:ext cx="2859739" cy="6134506"/>
          </a:xfrm>
          <a:prstGeom prst="rect">
            <a:avLst/>
          </a:prstGeom>
        </p:spPr>
      </p:pic>
      <p:pic>
        <p:nvPicPr>
          <p:cNvPr id="7" name="Picture 6">
            <a:extLst>
              <a:ext uri="{FF2B5EF4-FFF2-40B4-BE49-F238E27FC236}">
                <a16:creationId xmlns:a16="http://schemas.microsoft.com/office/drawing/2014/main" id="{3EDF14F1-F62F-E1AF-1478-BF4CC7A16638}"/>
              </a:ext>
            </a:extLst>
          </p:cNvPr>
          <p:cNvPicPr>
            <a:picLocks noChangeAspect="1"/>
          </p:cNvPicPr>
          <p:nvPr/>
        </p:nvPicPr>
        <p:blipFill rotWithShape="1">
          <a:blip r:embed="rId2"/>
          <a:srcRect l="4233" t="69698" r="27450" b="14444"/>
          <a:stretch/>
        </p:blipFill>
        <p:spPr>
          <a:xfrm>
            <a:off x="5026603" y="5759557"/>
            <a:ext cx="3739279" cy="108749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E91B4999-5113-C0D4-34D7-84D090941ABA}"/>
                  </a:ext>
                </a:extLst>
              </p14:cNvPr>
              <p14:cNvContentPartPr/>
              <p14:nvPr/>
            </p14:nvContentPartPr>
            <p14:xfrm>
              <a:off x="1606680" y="0"/>
              <a:ext cx="10579320" cy="6515640"/>
            </p14:xfrm>
          </p:contentPart>
        </mc:Choice>
        <mc:Fallback>
          <p:pic>
            <p:nvPicPr>
              <p:cNvPr id="8" name="Ink 7">
                <a:extLst>
                  <a:ext uri="{FF2B5EF4-FFF2-40B4-BE49-F238E27FC236}">
                    <a16:creationId xmlns:a16="http://schemas.microsoft.com/office/drawing/2014/main" id="{E91B4999-5113-C0D4-34D7-84D090941ABA}"/>
                  </a:ext>
                </a:extLst>
              </p:cNvPr>
              <p:cNvPicPr/>
              <p:nvPr/>
            </p:nvPicPr>
            <p:blipFill>
              <a:blip r:embed="rId4"/>
              <a:stretch>
                <a:fillRect/>
              </a:stretch>
            </p:blipFill>
            <p:spPr>
              <a:xfrm>
                <a:off x="1597320" y="-9360"/>
                <a:ext cx="10598040" cy="6534360"/>
              </a:xfrm>
              <a:prstGeom prst="rect">
                <a:avLst/>
              </a:prstGeom>
            </p:spPr>
          </p:pic>
        </mc:Fallback>
      </mc:AlternateContent>
    </p:spTree>
    <p:extLst>
      <p:ext uri="{BB962C8B-B14F-4D97-AF65-F5344CB8AC3E}">
        <p14:creationId xmlns:p14="http://schemas.microsoft.com/office/powerpoint/2010/main" val="95204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B98E72-E8FF-FC1A-A649-91CB3DF3B35F}"/>
              </a:ext>
            </a:extLst>
          </p:cNvPr>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a:extLst>
              <a:ext uri="{FF2B5EF4-FFF2-40B4-BE49-F238E27FC236}">
                <a16:creationId xmlns:a16="http://schemas.microsoft.com/office/drawing/2014/main" id="{E31FFE36-AA44-F652-D4CA-D94630E95553}"/>
              </a:ext>
            </a:extLst>
          </p:cNvPr>
          <p:cNvSpPr>
            <a:spLocks noGrp="1"/>
          </p:cNvSpPr>
          <p:nvPr>
            <p:ph type="title"/>
          </p:nvPr>
        </p:nvSpPr>
        <p:spPr/>
        <p:txBody>
          <a:bodyPr/>
          <a:lstStyle/>
          <a:p>
            <a:r>
              <a:rPr lang="da-DK" dirty="0" err="1"/>
              <a:t>Doubly</a:t>
            </a:r>
            <a:r>
              <a:rPr lang="da-DK" dirty="0"/>
              <a:t> </a:t>
            </a:r>
            <a:r>
              <a:rPr lang="da-DK" dirty="0" err="1"/>
              <a:t>Linked</a:t>
            </a:r>
            <a:r>
              <a:rPr lang="da-DK" dirty="0"/>
              <a:t> List</a:t>
            </a:r>
          </a:p>
        </p:txBody>
      </p:sp>
      <p:pic>
        <p:nvPicPr>
          <p:cNvPr id="6" name="Picture 5">
            <a:extLst>
              <a:ext uri="{FF2B5EF4-FFF2-40B4-BE49-F238E27FC236}">
                <a16:creationId xmlns:a16="http://schemas.microsoft.com/office/drawing/2014/main" id="{B98EC63C-3A65-F525-D9C9-2E25C1813265}"/>
              </a:ext>
            </a:extLst>
          </p:cNvPr>
          <p:cNvPicPr>
            <a:picLocks noChangeAspect="1"/>
          </p:cNvPicPr>
          <p:nvPr/>
        </p:nvPicPr>
        <p:blipFill>
          <a:blip r:embed="rId2"/>
          <a:stretch>
            <a:fillRect/>
          </a:stretch>
        </p:blipFill>
        <p:spPr>
          <a:xfrm>
            <a:off x="5553075" y="370290"/>
            <a:ext cx="6638925" cy="4105275"/>
          </a:xfrm>
          <a:prstGeom prst="rect">
            <a:avLst/>
          </a:prstGeom>
        </p:spPr>
      </p:pic>
      <p:pic>
        <p:nvPicPr>
          <p:cNvPr id="8" name="Picture 7">
            <a:extLst>
              <a:ext uri="{FF2B5EF4-FFF2-40B4-BE49-F238E27FC236}">
                <a16:creationId xmlns:a16="http://schemas.microsoft.com/office/drawing/2014/main" id="{6A54534A-DF8D-1239-7B8B-114B53AA2604}"/>
              </a:ext>
            </a:extLst>
          </p:cNvPr>
          <p:cNvPicPr>
            <a:picLocks noChangeAspect="1"/>
          </p:cNvPicPr>
          <p:nvPr/>
        </p:nvPicPr>
        <p:blipFill>
          <a:blip r:embed="rId3"/>
          <a:stretch>
            <a:fillRect/>
          </a:stretch>
        </p:blipFill>
        <p:spPr>
          <a:xfrm>
            <a:off x="587374" y="4475565"/>
            <a:ext cx="10765000" cy="2233460"/>
          </a:xfrm>
          <a:prstGeom prst="rect">
            <a:avLst/>
          </a:prstGeom>
        </p:spPr>
      </p:pic>
    </p:spTree>
    <p:extLst>
      <p:ext uri="{BB962C8B-B14F-4D97-AF65-F5344CB8AC3E}">
        <p14:creationId xmlns:p14="http://schemas.microsoft.com/office/powerpoint/2010/main" val="154517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B98E72-E8FF-FC1A-A649-91CB3DF3B35F}"/>
              </a:ext>
            </a:extLst>
          </p:cNvPr>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a:extLst>
              <a:ext uri="{FF2B5EF4-FFF2-40B4-BE49-F238E27FC236}">
                <a16:creationId xmlns:a16="http://schemas.microsoft.com/office/drawing/2014/main" id="{E31FFE36-AA44-F652-D4CA-D94630E95553}"/>
              </a:ext>
            </a:extLst>
          </p:cNvPr>
          <p:cNvSpPr>
            <a:spLocks noGrp="1"/>
          </p:cNvSpPr>
          <p:nvPr>
            <p:ph type="title"/>
          </p:nvPr>
        </p:nvSpPr>
        <p:spPr/>
        <p:txBody>
          <a:bodyPr/>
          <a:lstStyle/>
          <a:p>
            <a:r>
              <a:rPr lang="da-DK" dirty="0" err="1"/>
              <a:t>Dependency</a:t>
            </a:r>
            <a:r>
              <a:rPr lang="da-DK" dirty="0"/>
              <a:t> Graph</a:t>
            </a:r>
          </a:p>
        </p:txBody>
      </p:sp>
      <p:pic>
        <p:nvPicPr>
          <p:cNvPr id="6" name="Picture 5">
            <a:extLst>
              <a:ext uri="{FF2B5EF4-FFF2-40B4-BE49-F238E27FC236}">
                <a16:creationId xmlns:a16="http://schemas.microsoft.com/office/drawing/2014/main" id="{B98EC63C-3A65-F525-D9C9-2E25C1813265}"/>
              </a:ext>
            </a:extLst>
          </p:cNvPr>
          <p:cNvPicPr>
            <a:picLocks noChangeAspect="1"/>
          </p:cNvPicPr>
          <p:nvPr/>
        </p:nvPicPr>
        <p:blipFill>
          <a:blip r:embed="rId2"/>
          <a:stretch>
            <a:fillRect/>
          </a:stretch>
        </p:blipFill>
        <p:spPr>
          <a:xfrm>
            <a:off x="5553075" y="370290"/>
            <a:ext cx="6638925" cy="4105275"/>
          </a:xfrm>
          <a:prstGeom prst="rect">
            <a:avLst/>
          </a:prstGeom>
        </p:spPr>
      </p:pic>
      <p:pic>
        <p:nvPicPr>
          <p:cNvPr id="8" name="Picture 7">
            <a:extLst>
              <a:ext uri="{FF2B5EF4-FFF2-40B4-BE49-F238E27FC236}">
                <a16:creationId xmlns:a16="http://schemas.microsoft.com/office/drawing/2014/main" id="{6A54534A-DF8D-1239-7B8B-114B53AA2604}"/>
              </a:ext>
            </a:extLst>
          </p:cNvPr>
          <p:cNvPicPr>
            <a:picLocks noChangeAspect="1"/>
          </p:cNvPicPr>
          <p:nvPr/>
        </p:nvPicPr>
        <p:blipFill>
          <a:blip r:embed="rId3"/>
          <a:stretch>
            <a:fillRect/>
          </a:stretch>
        </p:blipFill>
        <p:spPr>
          <a:xfrm>
            <a:off x="587374" y="4475565"/>
            <a:ext cx="10765000" cy="2233460"/>
          </a:xfrm>
          <a:prstGeom prst="rect">
            <a:avLst/>
          </a:prstGeom>
        </p:spPr>
      </p:pic>
    </p:spTree>
    <p:extLst>
      <p:ext uri="{BB962C8B-B14F-4D97-AF65-F5344CB8AC3E}">
        <p14:creationId xmlns:p14="http://schemas.microsoft.com/office/powerpoint/2010/main" val="1230747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p:txBody>
          <a:bodyPr/>
          <a:lstStyle/>
          <a:p>
            <a:r>
              <a:rPr lang="da-DK" dirty="0" err="1"/>
              <a:t>Dependency</a:t>
            </a:r>
            <a:r>
              <a:rPr lang="da-DK" dirty="0"/>
              <a:t> Graph</a:t>
            </a:r>
          </a:p>
        </p:txBody>
      </p:sp>
      <p:pic>
        <p:nvPicPr>
          <p:cNvPr id="7" name="Picture 6">
            <a:extLst>
              <a:ext uri="{FF2B5EF4-FFF2-40B4-BE49-F238E27FC236}">
                <a16:creationId xmlns:a16="http://schemas.microsoft.com/office/drawing/2014/main" id="{5CD6AEFC-8F01-75CF-4365-642795274784}"/>
              </a:ext>
            </a:extLst>
          </p:cNvPr>
          <p:cNvPicPr>
            <a:picLocks noChangeAspect="1"/>
          </p:cNvPicPr>
          <p:nvPr/>
        </p:nvPicPr>
        <p:blipFill>
          <a:blip r:embed="rId2"/>
          <a:stretch>
            <a:fillRect/>
          </a:stretch>
        </p:blipFill>
        <p:spPr>
          <a:xfrm>
            <a:off x="6437965" y="0"/>
            <a:ext cx="5473390" cy="6858000"/>
          </a:xfrm>
          <a:prstGeom prst="rect">
            <a:avLst/>
          </a:prstGeom>
        </p:spPr>
      </p:pic>
      <p:pic>
        <p:nvPicPr>
          <p:cNvPr id="5" name="Picture 4">
            <a:extLst>
              <a:ext uri="{FF2B5EF4-FFF2-40B4-BE49-F238E27FC236}">
                <a16:creationId xmlns:a16="http://schemas.microsoft.com/office/drawing/2014/main" id="{EB0C5E66-2353-CD17-A7DC-51F90CE8F681}"/>
              </a:ext>
            </a:extLst>
          </p:cNvPr>
          <p:cNvPicPr>
            <a:picLocks noChangeAspect="1"/>
          </p:cNvPicPr>
          <p:nvPr/>
        </p:nvPicPr>
        <p:blipFill>
          <a:blip r:embed="rId3"/>
          <a:stretch>
            <a:fillRect/>
          </a:stretch>
        </p:blipFill>
        <p:spPr>
          <a:xfrm>
            <a:off x="82942" y="1309313"/>
            <a:ext cx="6724650" cy="1485900"/>
          </a:xfrm>
          <a:prstGeom prst="rect">
            <a:avLst/>
          </a:prstGeom>
        </p:spPr>
      </p:pic>
      <p:pic>
        <p:nvPicPr>
          <p:cNvPr id="11" name="Picture 10">
            <a:extLst>
              <a:ext uri="{FF2B5EF4-FFF2-40B4-BE49-F238E27FC236}">
                <a16:creationId xmlns:a16="http://schemas.microsoft.com/office/drawing/2014/main" id="{9C22CC49-B8F1-88C3-7FC0-1499F7B66DCB}"/>
              </a:ext>
            </a:extLst>
          </p:cNvPr>
          <p:cNvPicPr>
            <a:picLocks noChangeAspect="1"/>
          </p:cNvPicPr>
          <p:nvPr/>
        </p:nvPicPr>
        <p:blipFill>
          <a:blip r:embed="rId4"/>
          <a:stretch>
            <a:fillRect/>
          </a:stretch>
        </p:blipFill>
        <p:spPr>
          <a:xfrm>
            <a:off x="82942" y="2991286"/>
            <a:ext cx="6696075" cy="742950"/>
          </a:xfrm>
          <a:prstGeom prst="rect">
            <a:avLst/>
          </a:prstGeom>
        </p:spPr>
      </p:pic>
    </p:spTree>
    <p:extLst>
      <p:ext uri="{BB962C8B-B14F-4D97-AF65-F5344CB8AC3E}">
        <p14:creationId xmlns:p14="http://schemas.microsoft.com/office/powerpoint/2010/main" val="42330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587374" y="370290"/>
            <a:ext cx="6262996" cy="1474385"/>
          </a:xfrm>
        </p:spPr>
        <p:txBody>
          <a:bodyPr/>
          <a:lstStyle/>
          <a:p>
            <a:r>
              <a:rPr lang="da-DK" dirty="0"/>
              <a:t>Electric Car Routing</a:t>
            </a:r>
          </a:p>
        </p:txBody>
      </p:sp>
      <p:pic>
        <p:nvPicPr>
          <p:cNvPr id="9" name="Picture 8">
            <a:extLst>
              <a:ext uri="{FF2B5EF4-FFF2-40B4-BE49-F238E27FC236}">
                <a16:creationId xmlns:a16="http://schemas.microsoft.com/office/drawing/2014/main" id="{5D17AB74-59CE-6075-7F17-0F3E1E1A52DE}"/>
              </a:ext>
            </a:extLst>
          </p:cNvPr>
          <p:cNvPicPr>
            <a:picLocks noChangeAspect="1"/>
          </p:cNvPicPr>
          <p:nvPr/>
        </p:nvPicPr>
        <p:blipFill>
          <a:blip r:embed="rId2"/>
          <a:stretch>
            <a:fillRect/>
          </a:stretch>
        </p:blipFill>
        <p:spPr>
          <a:xfrm>
            <a:off x="5888162" y="347173"/>
            <a:ext cx="6210300" cy="2743200"/>
          </a:xfrm>
          <a:prstGeom prst="rect">
            <a:avLst/>
          </a:prstGeom>
        </p:spPr>
      </p:pic>
      <p:pic>
        <p:nvPicPr>
          <p:cNvPr id="11" name="Picture 10">
            <a:extLst>
              <a:ext uri="{FF2B5EF4-FFF2-40B4-BE49-F238E27FC236}">
                <a16:creationId xmlns:a16="http://schemas.microsoft.com/office/drawing/2014/main" id="{434F5B70-0159-5921-9527-A7B189E50C2E}"/>
              </a:ext>
            </a:extLst>
          </p:cNvPr>
          <p:cNvPicPr>
            <a:picLocks noChangeAspect="1"/>
          </p:cNvPicPr>
          <p:nvPr/>
        </p:nvPicPr>
        <p:blipFill>
          <a:blip r:embed="rId3"/>
          <a:stretch>
            <a:fillRect/>
          </a:stretch>
        </p:blipFill>
        <p:spPr>
          <a:xfrm>
            <a:off x="93538" y="1227197"/>
            <a:ext cx="6512745" cy="1496985"/>
          </a:xfrm>
          <a:prstGeom prst="rect">
            <a:avLst/>
          </a:prstGeom>
        </p:spPr>
      </p:pic>
      <p:pic>
        <p:nvPicPr>
          <p:cNvPr id="13" name="Picture 12">
            <a:extLst>
              <a:ext uri="{FF2B5EF4-FFF2-40B4-BE49-F238E27FC236}">
                <a16:creationId xmlns:a16="http://schemas.microsoft.com/office/drawing/2014/main" id="{2EA8C2C7-8A9D-E562-F2F9-25026E9A868D}"/>
              </a:ext>
            </a:extLst>
          </p:cNvPr>
          <p:cNvPicPr>
            <a:picLocks noChangeAspect="1"/>
          </p:cNvPicPr>
          <p:nvPr/>
        </p:nvPicPr>
        <p:blipFill>
          <a:blip r:embed="rId4"/>
          <a:stretch>
            <a:fillRect/>
          </a:stretch>
        </p:blipFill>
        <p:spPr>
          <a:xfrm>
            <a:off x="0" y="3185932"/>
            <a:ext cx="6791325" cy="828675"/>
          </a:xfrm>
          <a:prstGeom prst="rect">
            <a:avLst/>
          </a:prstGeom>
        </p:spPr>
      </p:pic>
    </p:spTree>
    <p:extLst>
      <p:ext uri="{BB962C8B-B14F-4D97-AF65-F5344CB8AC3E}">
        <p14:creationId xmlns:p14="http://schemas.microsoft.com/office/powerpoint/2010/main" val="347500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Spørgsmål?</a:t>
            </a:r>
          </a:p>
        </p:txBody>
      </p:sp>
      <p:pic>
        <p:nvPicPr>
          <p:cNvPr id="7" name="Picture 6">
            <a:extLst>
              <a:ext uri="{FF2B5EF4-FFF2-40B4-BE49-F238E27FC236}">
                <a16:creationId xmlns:a16="http://schemas.microsoft.com/office/drawing/2014/main" id="{FBCC00E4-C9D7-05F5-7DD8-D5146BE78CA5}"/>
              </a:ext>
            </a:extLst>
          </p:cNvPr>
          <p:cNvPicPr>
            <a:picLocks noChangeAspect="1"/>
          </p:cNvPicPr>
          <p:nvPr/>
        </p:nvPicPr>
        <p:blipFill>
          <a:blip r:embed="rId2"/>
          <a:stretch>
            <a:fillRect/>
          </a:stretch>
        </p:blipFill>
        <p:spPr>
          <a:xfrm>
            <a:off x="3908612" y="820387"/>
            <a:ext cx="8002743" cy="5788476"/>
          </a:xfrm>
          <a:prstGeom prst="rect">
            <a:avLst/>
          </a:prstGeom>
        </p:spPr>
      </p:pic>
      <p:sp>
        <p:nvSpPr>
          <p:cNvPr id="8" name="Text Placeholder 3">
            <a:extLst>
              <a:ext uri="{FF2B5EF4-FFF2-40B4-BE49-F238E27FC236}">
                <a16:creationId xmlns:a16="http://schemas.microsoft.com/office/drawing/2014/main" id="{9DB93898-609D-8127-3458-37C648489374}"/>
              </a:ext>
            </a:extLst>
          </p:cNvPr>
          <p:cNvSpPr>
            <a:spLocks noGrp="1"/>
          </p:cNvSpPr>
          <p:nvPr>
            <p:ph type="body" sz="quarter" idx="12"/>
          </p:nvPr>
        </p:nvSpPr>
        <p:spPr>
          <a:xfrm>
            <a:off x="587375" y="2065337"/>
            <a:ext cx="4054963" cy="3703696"/>
          </a:xfrm>
        </p:spPr>
        <p:txBody>
          <a:bodyPr/>
          <a:lstStyle/>
          <a:p>
            <a:r>
              <a:rPr lang="da-DK" b="1" dirty="0"/>
              <a:t>Var instruktionerne tydelige?</a:t>
            </a:r>
          </a:p>
          <a:p>
            <a:r>
              <a:rPr lang="da-DK" b="1" dirty="0"/>
              <a:t>Var der andre praktiske ting ved eksamen der ikke var tydelige?</a:t>
            </a:r>
          </a:p>
        </p:txBody>
      </p:sp>
    </p:spTree>
    <p:extLst>
      <p:ext uri="{BB962C8B-B14F-4D97-AF65-F5344CB8AC3E}">
        <p14:creationId xmlns:p14="http://schemas.microsoft.com/office/powerpoint/2010/main" val="23688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6262996" cy="1474385"/>
          </a:xfrm>
        </p:spPr>
        <p:txBody>
          <a:bodyPr/>
          <a:lstStyle/>
          <a:p>
            <a:r>
              <a:rPr lang="da-DK" dirty="0"/>
              <a:t>Electric Car Routing</a:t>
            </a:r>
          </a:p>
        </p:txBody>
      </p:sp>
      <p:pic>
        <p:nvPicPr>
          <p:cNvPr id="9" name="Picture 8">
            <a:extLst>
              <a:ext uri="{FF2B5EF4-FFF2-40B4-BE49-F238E27FC236}">
                <a16:creationId xmlns:a16="http://schemas.microsoft.com/office/drawing/2014/main" id="{5D17AB74-59CE-6075-7F17-0F3E1E1A52DE}"/>
              </a:ext>
            </a:extLst>
          </p:cNvPr>
          <p:cNvPicPr>
            <a:picLocks noChangeAspect="1"/>
          </p:cNvPicPr>
          <p:nvPr/>
        </p:nvPicPr>
        <p:blipFill>
          <a:blip r:embed="rId2"/>
          <a:stretch>
            <a:fillRect/>
          </a:stretch>
        </p:blipFill>
        <p:spPr>
          <a:xfrm>
            <a:off x="5888162" y="347173"/>
            <a:ext cx="6210300" cy="2743200"/>
          </a:xfrm>
          <a:prstGeom prst="rect">
            <a:avLst/>
          </a:prstGeom>
        </p:spPr>
      </p:pic>
      <p:pic>
        <p:nvPicPr>
          <p:cNvPr id="11" name="Picture 10">
            <a:extLst>
              <a:ext uri="{FF2B5EF4-FFF2-40B4-BE49-F238E27FC236}">
                <a16:creationId xmlns:a16="http://schemas.microsoft.com/office/drawing/2014/main" id="{434F5B70-0159-5921-9527-A7B189E50C2E}"/>
              </a:ext>
            </a:extLst>
          </p:cNvPr>
          <p:cNvPicPr>
            <a:picLocks noChangeAspect="1"/>
          </p:cNvPicPr>
          <p:nvPr/>
        </p:nvPicPr>
        <p:blipFill>
          <a:blip r:embed="rId3"/>
          <a:stretch>
            <a:fillRect/>
          </a:stretch>
        </p:blipFill>
        <p:spPr>
          <a:xfrm>
            <a:off x="93538" y="1227197"/>
            <a:ext cx="6512745" cy="1496985"/>
          </a:xfrm>
          <a:prstGeom prst="rect">
            <a:avLst/>
          </a:prstGeom>
        </p:spPr>
      </p:pic>
      <p:pic>
        <p:nvPicPr>
          <p:cNvPr id="5" name="Picture 4">
            <a:extLst>
              <a:ext uri="{FF2B5EF4-FFF2-40B4-BE49-F238E27FC236}">
                <a16:creationId xmlns:a16="http://schemas.microsoft.com/office/drawing/2014/main" id="{E353E0E4-9781-49E6-47FD-DF5E6FAA4813}"/>
              </a:ext>
            </a:extLst>
          </p:cNvPr>
          <p:cNvPicPr>
            <a:picLocks noChangeAspect="1"/>
          </p:cNvPicPr>
          <p:nvPr/>
        </p:nvPicPr>
        <p:blipFill>
          <a:blip r:embed="rId4"/>
          <a:stretch>
            <a:fillRect/>
          </a:stretch>
        </p:blipFill>
        <p:spPr>
          <a:xfrm>
            <a:off x="93538" y="3272328"/>
            <a:ext cx="6858000" cy="49530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CD4E293-5AA2-CA21-27A8-4B2BDF21735A}"/>
                  </a:ext>
                </a:extLst>
              </p14:cNvPr>
              <p14:cNvContentPartPr/>
              <p14:nvPr/>
            </p14:nvContentPartPr>
            <p14:xfrm>
              <a:off x="6934320" y="920880"/>
              <a:ext cx="1339920" cy="1638360"/>
            </p14:xfrm>
          </p:contentPart>
        </mc:Choice>
        <mc:Fallback>
          <p:pic>
            <p:nvPicPr>
              <p:cNvPr id="4" name="Ink 3">
                <a:extLst>
                  <a:ext uri="{FF2B5EF4-FFF2-40B4-BE49-F238E27FC236}">
                    <a16:creationId xmlns:a16="http://schemas.microsoft.com/office/drawing/2014/main" id="{9CD4E293-5AA2-CA21-27A8-4B2BDF21735A}"/>
                  </a:ext>
                </a:extLst>
              </p:cNvPr>
              <p:cNvPicPr/>
              <p:nvPr/>
            </p:nvPicPr>
            <p:blipFill>
              <a:blip r:embed="rId6"/>
              <a:stretch>
                <a:fillRect/>
              </a:stretch>
            </p:blipFill>
            <p:spPr>
              <a:xfrm>
                <a:off x="6924960" y="911520"/>
                <a:ext cx="1358640" cy="1657080"/>
              </a:xfrm>
              <a:prstGeom prst="rect">
                <a:avLst/>
              </a:prstGeom>
            </p:spPr>
          </p:pic>
        </mc:Fallback>
      </mc:AlternateContent>
    </p:spTree>
    <p:extLst>
      <p:ext uri="{BB962C8B-B14F-4D97-AF65-F5344CB8AC3E}">
        <p14:creationId xmlns:p14="http://schemas.microsoft.com/office/powerpoint/2010/main" val="726895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a:xfrm>
            <a:off x="587374" y="370290"/>
            <a:ext cx="6262996" cy="1474385"/>
          </a:xfrm>
        </p:spPr>
        <p:txBody>
          <a:bodyPr/>
          <a:lstStyle/>
          <a:p>
            <a:r>
              <a:rPr lang="da-DK" dirty="0"/>
              <a:t>Electric Car Routing</a:t>
            </a:r>
          </a:p>
        </p:txBody>
      </p:sp>
      <p:pic>
        <p:nvPicPr>
          <p:cNvPr id="9" name="Picture 8">
            <a:extLst>
              <a:ext uri="{FF2B5EF4-FFF2-40B4-BE49-F238E27FC236}">
                <a16:creationId xmlns:a16="http://schemas.microsoft.com/office/drawing/2014/main" id="{5D17AB74-59CE-6075-7F17-0F3E1E1A52DE}"/>
              </a:ext>
            </a:extLst>
          </p:cNvPr>
          <p:cNvPicPr>
            <a:picLocks noChangeAspect="1"/>
          </p:cNvPicPr>
          <p:nvPr/>
        </p:nvPicPr>
        <p:blipFill>
          <a:blip r:embed="rId2"/>
          <a:stretch>
            <a:fillRect/>
          </a:stretch>
        </p:blipFill>
        <p:spPr>
          <a:xfrm>
            <a:off x="5888162" y="347173"/>
            <a:ext cx="6210300" cy="2743200"/>
          </a:xfrm>
          <a:prstGeom prst="rect">
            <a:avLst/>
          </a:prstGeom>
        </p:spPr>
      </p:pic>
      <p:pic>
        <p:nvPicPr>
          <p:cNvPr id="11" name="Picture 10">
            <a:extLst>
              <a:ext uri="{FF2B5EF4-FFF2-40B4-BE49-F238E27FC236}">
                <a16:creationId xmlns:a16="http://schemas.microsoft.com/office/drawing/2014/main" id="{434F5B70-0159-5921-9527-A7B189E50C2E}"/>
              </a:ext>
            </a:extLst>
          </p:cNvPr>
          <p:cNvPicPr>
            <a:picLocks noChangeAspect="1"/>
          </p:cNvPicPr>
          <p:nvPr/>
        </p:nvPicPr>
        <p:blipFill>
          <a:blip r:embed="rId3"/>
          <a:stretch>
            <a:fillRect/>
          </a:stretch>
        </p:blipFill>
        <p:spPr>
          <a:xfrm>
            <a:off x="93538" y="1227197"/>
            <a:ext cx="6512745" cy="1496985"/>
          </a:xfrm>
          <a:prstGeom prst="rect">
            <a:avLst/>
          </a:prstGeom>
        </p:spPr>
      </p:pic>
      <p:pic>
        <p:nvPicPr>
          <p:cNvPr id="5" name="Picture 4">
            <a:extLst>
              <a:ext uri="{FF2B5EF4-FFF2-40B4-BE49-F238E27FC236}">
                <a16:creationId xmlns:a16="http://schemas.microsoft.com/office/drawing/2014/main" id="{86A2B947-6ABB-031D-3D76-BB7C552D855F}"/>
              </a:ext>
            </a:extLst>
          </p:cNvPr>
          <p:cNvPicPr>
            <a:picLocks noChangeAspect="1"/>
          </p:cNvPicPr>
          <p:nvPr/>
        </p:nvPicPr>
        <p:blipFill>
          <a:blip r:embed="rId4"/>
          <a:stretch>
            <a:fillRect/>
          </a:stretch>
        </p:blipFill>
        <p:spPr>
          <a:xfrm>
            <a:off x="87620" y="2798335"/>
            <a:ext cx="6008380" cy="1506326"/>
          </a:xfrm>
          <a:prstGeom prst="rect">
            <a:avLst/>
          </a:prstGeom>
        </p:spPr>
      </p:pic>
      <p:pic>
        <p:nvPicPr>
          <p:cNvPr id="7" name="Picture 6">
            <a:extLst>
              <a:ext uri="{FF2B5EF4-FFF2-40B4-BE49-F238E27FC236}">
                <a16:creationId xmlns:a16="http://schemas.microsoft.com/office/drawing/2014/main" id="{DE10AB46-941C-082A-00B3-CBC555004864}"/>
              </a:ext>
            </a:extLst>
          </p:cNvPr>
          <p:cNvPicPr>
            <a:picLocks noChangeAspect="1"/>
          </p:cNvPicPr>
          <p:nvPr/>
        </p:nvPicPr>
        <p:blipFill>
          <a:blip r:embed="rId5"/>
          <a:stretch>
            <a:fillRect/>
          </a:stretch>
        </p:blipFill>
        <p:spPr>
          <a:xfrm>
            <a:off x="3565877" y="4378813"/>
            <a:ext cx="8254954" cy="2340485"/>
          </a:xfrm>
          <a:prstGeom prst="rect">
            <a:avLst/>
          </a:prstGeom>
        </p:spPr>
      </p:pic>
      <p:sp>
        <p:nvSpPr>
          <p:cNvPr id="12" name="TextBox 11">
            <a:extLst>
              <a:ext uri="{FF2B5EF4-FFF2-40B4-BE49-F238E27FC236}">
                <a16:creationId xmlns:a16="http://schemas.microsoft.com/office/drawing/2014/main" id="{35BFD32A-36C3-2316-E508-AC2F02CB4092}"/>
              </a:ext>
            </a:extLst>
          </p:cNvPr>
          <p:cNvSpPr txBox="1"/>
          <p:nvPr/>
        </p:nvSpPr>
        <p:spPr>
          <a:xfrm>
            <a:off x="93538" y="4867235"/>
            <a:ext cx="4098318" cy="1235614"/>
          </a:xfrm>
          <a:prstGeom prst="rect">
            <a:avLst/>
          </a:prstGeom>
          <a:noFill/>
        </p:spPr>
        <p:txBody>
          <a:bodyPr wrap="square">
            <a:spAutoFit/>
          </a:bodyPr>
          <a:lstStyle/>
          <a:p>
            <a:pPr marL="285750" indent="-285750">
              <a:buFont typeface="Arial" panose="020B0604020202020204" pitchFamily="34" charset="0"/>
              <a:buChar char="•"/>
            </a:pPr>
            <a:r>
              <a:rPr lang="da-DK" b="1" dirty="0"/>
              <a:t>Mange forskellige løsninger</a:t>
            </a:r>
          </a:p>
          <a:p>
            <a:pPr marL="285750" indent="-285750">
              <a:buFont typeface="Arial" panose="020B0604020202020204" pitchFamily="34" charset="0"/>
              <a:buChar char="•"/>
            </a:pPr>
            <a:r>
              <a:rPr lang="da-DK" b="1" dirty="0"/>
              <a:t>Mange points for delvise løsninger</a:t>
            </a:r>
          </a:p>
          <a:p>
            <a:pPr marL="285750" indent="-285750">
              <a:buFont typeface="Arial" panose="020B0604020202020204" pitchFamily="34" charset="0"/>
              <a:buChar char="•"/>
            </a:pPr>
            <a:r>
              <a:rPr lang="da-DK" b="1" dirty="0"/>
              <a:t>Ingen fik 100% her</a:t>
            </a:r>
          </a:p>
        </p:txBody>
      </p:sp>
    </p:spTree>
    <p:extLst>
      <p:ext uri="{BB962C8B-B14F-4D97-AF65-F5344CB8AC3E}">
        <p14:creationId xmlns:p14="http://schemas.microsoft.com/office/powerpoint/2010/main" val="353039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a:t>
            </a:fld>
            <a:endParaRPr lang="en-US" dirty="0"/>
          </a:p>
        </p:txBody>
      </p:sp>
      <p:sp>
        <p:nvSpPr>
          <p:cNvPr id="3" name="Title 2"/>
          <p:cNvSpPr>
            <a:spLocks noGrp="1"/>
          </p:cNvSpPr>
          <p:nvPr>
            <p:ph type="title"/>
          </p:nvPr>
        </p:nvSpPr>
        <p:spPr>
          <a:xfrm>
            <a:off x="587374" y="370290"/>
            <a:ext cx="8574555" cy="1474385"/>
          </a:xfrm>
        </p:spPr>
        <p:txBody>
          <a:bodyPr/>
          <a:lstStyle/>
          <a:p>
            <a:r>
              <a:rPr lang="da-DK" dirty="0"/>
              <a:t>Asymptotisk notering</a:t>
            </a:r>
          </a:p>
        </p:txBody>
      </p:sp>
      <p:pic>
        <p:nvPicPr>
          <p:cNvPr id="7" name="Picture 6">
            <a:extLst>
              <a:ext uri="{FF2B5EF4-FFF2-40B4-BE49-F238E27FC236}">
                <a16:creationId xmlns:a16="http://schemas.microsoft.com/office/drawing/2014/main" id="{C61E097C-69C4-76DE-F955-74E77407B35C}"/>
              </a:ext>
            </a:extLst>
          </p:cNvPr>
          <p:cNvPicPr>
            <a:picLocks noChangeAspect="1"/>
          </p:cNvPicPr>
          <p:nvPr/>
        </p:nvPicPr>
        <p:blipFill>
          <a:blip r:embed="rId2"/>
          <a:stretch>
            <a:fillRect/>
          </a:stretch>
        </p:blipFill>
        <p:spPr>
          <a:xfrm>
            <a:off x="336362" y="1105348"/>
            <a:ext cx="10591479" cy="385538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3D6C068-0090-9FCA-E9C7-21BB77DD4016}"/>
                  </a:ext>
                </a:extLst>
              </p14:cNvPr>
              <p14:cNvContentPartPr/>
              <p14:nvPr/>
            </p14:nvContentPartPr>
            <p14:xfrm>
              <a:off x="1352520" y="2114640"/>
              <a:ext cx="10217520" cy="2743560"/>
            </p14:xfrm>
          </p:contentPart>
        </mc:Choice>
        <mc:Fallback>
          <p:pic>
            <p:nvPicPr>
              <p:cNvPr id="4" name="Ink 3">
                <a:extLst>
                  <a:ext uri="{FF2B5EF4-FFF2-40B4-BE49-F238E27FC236}">
                    <a16:creationId xmlns:a16="http://schemas.microsoft.com/office/drawing/2014/main" id="{B3D6C068-0090-9FCA-E9C7-21BB77DD4016}"/>
                  </a:ext>
                </a:extLst>
              </p:cNvPr>
              <p:cNvPicPr/>
              <p:nvPr/>
            </p:nvPicPr>
            <p:blipFill>
              <a:blip r:embed="rId4"/>
              <a:stretch>
                <a:fillRect/>
              </a:stretch>
            </p:blipFill>
            <p:spPr>
              <a:xfrm>
                <a:off x="1343160" y="2105280"/>
                <a:ext cx="10236240" cy="2762280"/>
              </a:xfrm>
              <a:prstGeom prst="rect">
                <a:avLst/>
              </a:prstGeom>
            </p:spPr>
          </p:pic>
        </mc:Fallback>
      </mc:AlternateContent>
    </p:spTree>
    <p:extLst>
      <p:ext uri="{BB962C8B-B14F-4D97-AF65-F5344CB8AC3E}">
        <p14:creationId xmlns:p14="http://schemas.microsoft.com/office/powerpoint/2010/main" val="369798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a:t>
            </a:fld>
            <a:endParaRPr lang="en-US" dirty="0"/>
          </a:p>
        </p:txBody>
      </p:sp>
      <p:sp>
        <p:nvSpPr>
          <p:cNvPr id="3" name="Title 2"/>
          <p:cNvSpPr>
            <a:spLocks noGrp="1"/>
          </p:cNvSpPr>
          <p:nvPr>
            <p:ph type="title"/>
          </p:nvPr>
        </p:nvSpPr>
        <p:spPr>
          <a:xfrm>
            <a:off x="587374" y="370290"/>
            <a:ext cx="8574555" cy="1474385"/>
          </a:xfrm>
        </p:spPr>
        <p:txBody>
          <a:bodyPr/>
          <a:lstStyle/>
          <a:p>
            <a:r>
              <a:rPr lang="da-DK" dirty="0"/>
              <a:t>Asymptotisk notering</a:t>
            </a:r>
          </a:p>
        </p:txBody>
      </p:sp>
      <p:pic>
        <p:nvPicPr>
          <p:cNvPr id="7" name="Picture 6">
            <a:extLst>
              <a:ext uri="{FF2B5EF4-FFF2-40B4-BE49-F238E27FC236}">
                <a16:creationId xmlns:a16="http://schemas.microsoft.com/office/drawing/2014/main" id="{C61E097C-69C4-76DE-F955-74E77407B35C}"/>
              </a:ext>
            </a:extLst>
          </p:cNvPr>
          <p:cNvPicPr>
            <a:picLocks noChangeAspect="1"/>
          </p:cNvPicPr>
          <p:nvPr/>
        </p:nvPicPr>
        <p:blipFill>
          <a:blip r:embed="rId2"/>
          <a:stretch>
            <a:fillRect/>
          </a:stretch>
        </p:blipFill>
        <p:spPr>
          <a:xfrm>
            <a:off x="336362" y="1105348"/>
            <a:ext cx="10591479" cy="3855385"/>
          </a:xfrm>
          <a:prstGeom prst="rect">
            <a:avLst/>
          </a:prstGeom>
        </p:spPr>
      </p:pic>
      <p:pic>
        <p:nvPicPr>
          <p:cNvPr id="9" name="Picture 8">
            <a:extLst>
              <a:ext uri="{FF2B5EF4-FFF2-40B4-BE49-F238E27FC236}">
                <a16:creationId xmlns:a16="http://schemas.microsoft.com/office/drawing/2014/main" id="{3F5BB9EC-8A3A-878F-5B04-2C9037C72400}"/>
              </a:ext>
            </a:extLst>
          </p:cNvPr>
          <p:cNvPicPr>
            <a:picLocks noChangeAspect="1"/>
          </p:cNvPicPr>
          <p:nvPr/>
        </p:nvPicPr>
        <p:blipFill>
          <a:blip r:embed="rId3"/>
          <a:stretch>
            <a:fillRect/>
          </a:stretch>
        </p:blipFill>
        <p:spPr>
          <a:xfrm>
            <a:off x="7199940" y="5245693"/>
            <a:ext cx="4836921" cy="161230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A847DAB-480B-4E21-AD77-F27582B4AED6}"/>
                  </a:ext>
                </a:extLst>
              </p14:cNvPr>
              <p14:cNvContentPartPr/>
              <p14:nvPr/>
            </p14:nvContentPartPr>
            <p14:xfrm>
              <a:off x="10471320" y="3143160"/>
              <a:ext cx="360" cy="360"/>
            </p14:xfrm>
          </p:contentPart>
        </mc:Choice>
        <mc:Fallback>
          <p:pic>
            <p:nvPicPr>
              <p:cNvPr id="4" name="Ink 3">
                <a:extLst>
                  <a:ext uri="{FF2B5EF4-FFF2-40B4-BE49-F238E27FC236}">
                    <a16:creationId xmlns:a16="http://schemas.microsoft.com/office/drawing/2014/main" id="{AA847DAB-480B-4E21-AD77-F27582B4AED6}"/>
                  </a:ext>
                </a:extLst>
              </p:cNvPr>
              <p:cNvPicPr/>
              <p:nvPr/>
            </p:nvPicPr>
            <p:blipFill>
              <a:blip r:embed="rId5"/>
              <a:stretch>
                <a:fillRect/>
              </a:stretch>
            </p:blipFill>
            <p:spPr>
              <a:xfrm>
                <a:off x="10461960" y="3133800"/>
                <a:ext cx="19080" cy="19080"/>
              </a:xfrm>
              <a:prstGeom prst="rect">
                <a:avLst/>
              </a:prstGeom>
            </p:spPr>
          </p:pic>
        </mc:Fallback>
      </mc:AlternateContent>
    </p:spTree>
    <p:extLst>
      <p:ext uri="{BB962C8B-B14F-4D97-AF65-F5344CB8AC3E}">
        <p14:creationId xmlns:p14="http://schemas.microsoft.com/office/powerpoint/2010/main" val="233153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Master Method</a:t>
            </a:r>
          </a:p>
        </p:txBody>
      </p:sp>
      <p:sp>
        <p:nvSpPr>
          <p:cNvPr id="7" name="Text Placeholder 3"/>
          <p:cNvSpPr>
            <a:spLocks noGrp="1"/>
          </p:cNvSpPr>
          <p:nvPr>
            <p:ph type="body" sz="quarter" idx="12"/>
          </p:nvPr>
        </p:nvSpPr>
        <p:spPr>
          <a:xfrm>
            <a:off x="153211" y="2065337"/>
            <a:ext cx="3809189" cy="3703696"/>
          </a:xfrm>
        </p:spPr>
        <p:txBody>
          <a:bodyPr/>
          <a:lstStyle/>
          <a:p>
            <a:r>
              <a:rPr lang="da-DK" b="1" dirty="0"/>
              <a:t>Observer at ved multiple </a:t>
            </a:r>
            <a:r>
              <a:rPr lang="da-DK" b="1" dirty="0" err="1"/>
              <a:t>choice</a:t>
            </a:r>
            <a:r>
              <a:rPr lang="da-DK" b="1" dirty="0"/>
              <a:t>, behøver man ikke bruge tid på at skrive en udførlig forklaring </a:t>
            </a:r>
          </a:p>
          <a:p>
            <a:r>
              <a:rPr lang="da-DK" b="1" dirty="0"/>
              <a:t>F.eks. Behøver man ikke bruge tid på at besvare 1.4c-e) med at rent faktisk bruge substitution </a:t>
            </a:r>
            <a:r>
              <a:rPr lang="da-DK" b="1" dirty="0" err="1"/>
              <a:t>method</a:t>
            </a:r>
            <a:endParaRPr lang="da-DK" b="1" dirty="0"/>
          </a:p>
        </p:txBody>
      </p:sp>
      <p:pic>
        <p:nvPicPr>
          <p:cNvPr id="8" name="Picture 7">
            <a:extLst>
              <a:ext uri="{FF2B5EF4-FFF2-40B4-BE49-F238E27FC236}">
                <a16:creationId xmlns:a16="http://schemas.microsoft.com/office/drawing/2014/main" id="{36ED64FE-451B-98B4-9151-729BCC49F15F}"/>
              </a:ext>
            </a:extLst>
          </p:cNvPr>
          <p:cNvPicPr>
            <a:picLocks noChangeAspect="1"/>
          </p:cNvPicPr>
          <p:nvPr/>
        </p:nvPicPr>
        <p:blipFill>
          <a:blip r:embed="rId2"/>
          <a:stretch>
            <a:fillRect/>
          </a:stretch>
        </p:blipFill>
        <p:spPr>
          <a:xfrm>
            <a:off x="3762377" y="1076011"/>
            <a:ext cx="8373965" cy="310675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0421540-1771-D061-0DD4-5B25C912C6F1}"/>
                  </a:ext>
                </a:extLst>
              </p14:cNvPr>
              <p14:cNvContentPartPr/>
              <p14:nvPr/>
            </p14:nvContentPartPr>
            <p14:xfrm>
              <a:off x="4451400" y="476280"/>
              <a:ext cx="7353720" cy="3740400"/>
            </p14:xfrm>
          </p:contentPart>
        </mc:Choice>
        <mc:Fallback>
          <p:pic>
            <p:nvPicPr>
              <p:cNvPr id="4" name="Ink 3">
                <a:extLst>
                  <a:ext uri="{FF2B5EF4-FFF2-40B4-BE49-F238E27FC236}">
                    <a16:creationId xmlns:a16="http://schemas.microsoft.com/office/drawing/2014/main" id="{A0421540-1771-D061-0DD4-5B25C912C6F1}"/>
                  </a:ext>
                </a:extLst>
              </p:cNvPr>
              <p:cNvPicPr/>
              <p:nvPr/>
            </p:nvPicPr>
            <p:blipFill>
              <a:blip r:embed="rId4"/>
              <a:stretch>
                <a:fillRect/>
              </a:stretch>
            </p:blipFill>
            <p:spPr>
              <a:xfrm>
                <a:off x="4442040" y="466920"/>
                <a:ext cx="7372440" cy="3759120"/>
              </a:xfrm>
              <a:prstGeom prst="rect">
                <a:avLst/>
              </a:prstGeom>
            </p:spPr>
          </p:pic>
        </mc:Fallback>
      </mc:AlternateContent>
    </p:spTree>
    <p:extLst>
      <p:ext uri="{BB962C8B-B14F-4D97-AF65-F5344CB8AC3E}">
        <p14:creationId xmlns:p14="http://schemas.microsoft.com/office/powerpoint/2010/main" val="35682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p:txBody>
          <a:bodyPr/>
          <a:lstStyle/>
          <a:p>
            <a:r>
              <a:rPr lang="da-DK" dirty="0"/>
              <a:t>Master Method</a:t>
            </a:r>
          </a:p>
        </p:txBody>
      </p:sp>
      <p:sp>
        <p:nvSpPr>
          <p:cNvPr id="7" name="Text Placeholder 3"/>
          <p:cNvSpPr>
            <a:spLocks noGrp="1"/>
          </p:cNvSpPr>
          <p:nvPr>
            <p:ph type="body" sz="quarter" idx="12"/>
          </p:nvPr>
        </p:nvSpPr>
        <p:spPr>
          <a:xfrm>
            <a:off x="153211" y="2065337"/>
            <a:ext cx="3809189" cy="3703696"/>
          </a:xfrm>
        </p:spPr>
        <p:txBody>
          <a:bodyPr/>
          <a:lstStyle/>
          <a:p>
            <a:r>
              <a:rPr lang="da-DK" b="1" dirty="0"/>
              <a:t>Observer at ved multiple </a:t>
            </a:r>
            <a:r>
              <a:rPr lang="da-DK" b="1" dirty="0" err="1"/>
              <a:t>choice</a:t>
            </a:r>
            <a:r>
              <a:rPr lang="da-DK" b="1" dirty="0"/>
              <a:t>, behøver man ikke bruge tid på at skrive en udførlig forklaring </a:t>
            </a:r>
          </a:p>
          <a:p>
            <a:r>
              <a:rPr lang="da-DK" b="1" dirty="0"/>
              <a:t>F.eks. Behøver man ikke bruge tid på at besvare 1.4c-e) med at rent faktisk bruge substitution </a:t>
            </a:r>
            <a:r>
              <a:rPr lang="da-DK" b="1" dirty="0" err="1"/>
              <a:t>method</a:t>
            </a:r>
            <a:endParaRPr lang="da-DK" b="1" dirty="0"/>
          </a:p>
        </p:txBody>
      </p:sp>
      <p:pic>
        <p:nvPicPr>
          <p:cNvPr id="8" name="Picture 7">
            <a:extLst>
              <a:ext uri="{FF2B5EF4-FFF2-40B4-BE49-F238E27FC236}">
                <a16:creationId xmlns:a16="http://schemas.microsoft.com/office/drawing/2014/main" id="{36ED64FE-451B-98B4-9151-729BCC49F15F}"/>
              </a:ext>
            </a:extLst>
          </p:cNvPr>
          <p:cNvPicPr>
            <a:picLocks noChangeAspect="1"/>
          </p:cNvPicPr>
          <p:nvPr/>
        </p:nvPicPr>
        <p:blipFill>
          <a:blip r:embed="rId2"/>
          <a:stretch>
            <a:fillRect/>
          </a:stretch>
        </p:blipFill>
        <p:spPr>
          <a:xfrm>
            <a:off x="3762377" y="1076011"/>
            <a:ext cx="8373965" cy="3106759"/>
          </a:xfrm>
          <a:prstGeom prst="rect">
            <a:avLst/>
          </a:prstGeom>
        </p:spPr>
      </p:pic>
      <p:pic>
        <p:nvPicPr>
          <p:cNvPr id="10" name="Picture 9">
            <a:extLst>
              <a:ext uri="{FF2B5EF4-FFF2-40B4-BE49-F238E27FC236}">
                <a16:creationId xmlns:a16="http://schemas.microsoft.com/office/drawing/2014/main" id="{AB071C08-A735-ED61-B5B7-AA40FDC335DD}"/>
              </a:ext>
            </a:extLst>
          </p:cNvPr>
          <p:cNvPicPr>
            <a:picLocks noChangeAspect="1"/>
          </p:cNvPicPr>
          <p:nvPr/>
        </p:nvPicPr>
        <p:blipFill>
          <a:blip r:embed="rId3"/>
          <a:stretch>
            <a:fillRect/>
          </a:stretch>
        </p:blipFill>
        <p:spPr>
          <a:xfrm>
            <a:off x="788894" y="4714641"/>
            <a:ext cx="10134677" cy="161183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05E7554-6062-DEFF-5202-0A95F45916E9}"/>
                  </a:ext>
                </a:extLst>
              </p14:cNvPr>
              <p14:cNvContentPartPr/>
              <p14:nvPr/>
            </p14:nvContentPartPr>
            <p14:xfrm>
              <a:off x="3854520" y="2381400"/>
              <a:ext cx="1117800" cy="3359520"/>
            </p14:xfrm>
          </p:contentPart>
        </mc:Choice>
        <mc:Fallback>
          <p:pic>
            <p:nvPicPr>
              <p:cNvPr id="4" name="Ink 3">
                <a:extLst>
                  <a:ext uri="{FF2B5EF4-FFF2-40B4-BE49-F238E27FC236}">
                    <a16:creationId xmlns:a16="http://schemas.microsoft.com/office/drawing/2014/main" id="{C05E7554-6062-DEFF-5202-0A95F45916E9}"/>
                  </a:ext>
                </a:extLst>
              </p:cNvPr>
              <p:cNvPicPr/>
              <p:nvPr/>
            </p:nvPicPr>
            <p:blipFill>
              <a:blip r:embed="rId5"/>
              <a:stretch>
                <a:fillRect/>
              </a:stretch>
            </p:blipFill>
            <p:spPr>
              <a:xfrm>
                <a:off x="3845160" y="2372040"/>
                <a:ext cx="1136520" cy="3378240"/>
              </a:xfrm>
              <a:prstGeom prst="rect">
                <a:avLst/>
              </a:prstGeom>
            </p:spPr>
          </p:pic>
        </mc:Fallback>
      </mc:AlternateContent>
    </p:spTree>
    <p:extLst>
      <p:ext uri="{BB962C8B-B14F-4D97-AF65-F5344CB8AC3E}">
        <p14:creationId xmlns:p14="http://schemas.microsoft.com/office/powerpoint/2010/main" val="17245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p:txBody>
          <a:bodyPr/>
          <a:lstStyle/>
          <a:p>
            <a:r>
              <a:rPr lang="da-DK" dirty="0" err="1"/>
              <a:t>Hashing</a:t>
            </a:r>
            <a:endParaRPr lang="da-DK" dirty="0"/>
          </a:p>
        </p:txBody>
      </p:sp>
      <p:pic>
        <p:nvPicPr>
          <p:cNvPr id="7" name="Picture 6">
            <a:extLst>
              <a:ext uri="{FF2B5EF4-FFF2-40B4-BE49-F238E27FC236}">
                <a16:creationId xmlns:a16="http://schemas.microsoft.com/office/drawing/2014/main" id="{6493975B-E140-4572-98A2-D913B8B29342}"/>
              </a:ext>
            </a:extLst>
          </p:cNvPr>
          <p:cNvPicPr>
            <a:picLocks noChangeAspect="1"/>
          </p:cNvPicPr>
          <p:nvPr/>
        </p:nvPicPr>
        <p:blipFill>
          <a:blip r:embed="rId2"/>
          <a:stretch>
            <a:fillRect/>
          </a:stretch>
        </p:blipFill>
        <p:spPr>
          <a:xfrm>
            <a:off x="3141661" y="370290"/>
            <a:ext cx="8762343" cy="5142725"/>
          </a:xfrm>
          <a:prstGeom prst="rect">
            <a:avLst/>
          </a:prstGeom>
        </p:spPr>
      </p:pic>
      <p:pic>
        <p:nvPicPr>
          <p:cNvPr id="9" name="Picture 8">
            <a:extLst>
              <a:ext uri="{FF2B5EF4-FFF2-40B4-BE49-F238E27FC236}">
                <a16:creationId xmlns:a16="http://schemas.microsoft.com/office/drawing/2014/main" id="{328244E1-6080-9730-C4F9-3D826340B617}"/>
              </a:ext>
            </a:extLst>
          </p:cNvPr>
          <p:cNvPicPr>
            <a:picLocks noChangeAspect="1"/>
          </p:cNvPicPr>
          <p:nvPr/>
        </p:nvPicPr>
        <p:blipFill>
          <a:blip r:embed="rId3"/>
          <a:stretch>
            <a:fillRect/>
          </a:stretch>
        </p:blipFill>
        <p:spPr>
          <a:xfrm>
            <a:off x="371014" y="6007134"/>
            <a:ext cx="11254607" cy="682097"/>
          </a:xfrm>
          <a:prstGeom prst="rect">
            <a:avLst/>
          </a:prstGeom>
        </p:spPr>
      </p:pic>
      <p:sp>
        <p:nvSpPr>
          <p:cNvPr id="10" name="Text Placeholder 3">
            <a:extLst>
              <a:ext uri="{FF2B5EF4-FFF2-40B4-BE49-F238E27FC236}">
                <a16:creationId xmlns:a16="http://schemas.microsoft.com/office/drawing/2014/main" id="{D53FEA16-F566-22BD-7138-CA5278E6B36E}"/>
              </a:ext>
            </a:extLst>
          </p:cNvPr>
          <p:cNvSpPr>
            <a:spLocks noGrp="1"/>
          </p:cNvSpPr>
          <p:nvPr>
            <p:ph type="body" sz="quarter" idx="12"/>
          </p:nvPr>
        </p:nvSpPr>
        <p:spPr>
          <a:xfrm>
            <a:off x="153211" y="3205537"/>
            <a:ext cx="3809189" cy="2563496"/>
          </a:xfrm>
        </p:spPr>
        <p:txBody>
          <a:bodyPr/>
          <a:lstStyle/>
          <a:p>
            <a:r>
              <a:rPr lang="da-DK" b="1" dirty="0"/>
              <a:t>Måske forvirrende at alle var samme?</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7F1CAD7-331A-3083-206F-BCCD1694039E}"/>
                  </a:ext>
                </a:extLst>
              </p14:cNvPr>
              <p14:cNvContentPartPr/>
              <p14:nvPr/>
            </p14:nvContentPartPr>
            <p14:xfrm>
              <a:off x="3416400" y="387360"/>
              <a:ext cx="8464680" cy="5588280"/>
            </p14:xfrm>
          </p:contentPart>
        </mc:Choice>
        <mc:Fallback>
          <p:pic>
            <p:nvPicPr>
              <p:cNvPr id="4" name="Ink 3">
                <a:extLst>
                  <a:ext uri="{FF2B5EF4-FFF2-40B4-BE49-F238E27FC236}">
                    <a16:creationId xmlns:a16="http://schemas.microsoft.com/office/drawing/2014/main" id="{77F1CAD7-331A-3083-206F-BCCD1694039E}"/>
                  </a:ext>
                </a:extLst>
              </p:cNvPr>
              <p:cNvPicPr/>
              <p:nvPr/>
            </p:nvPicPr>
            <p:blipFill>
              <a:blip r:embed="rId5"/>
              <a:stretch>
                <a:fillRect/>
              </a:stretch>
            </p:blipFill>
            <p:spPr>
              <a:xfrm>
                <a:off x="3407040" y="378000"/>
                <a:ext cx="8483400" cy="5607000"/>
              </a:xfrm>
              <a:prstGeom prst="rect">
                <a:avLst/>
              </a:prstGeom>
            </p:spPr>
          </p:pic>
        </mc:Fallback>
      </mc:AlternateContent>
    </p:spTree>
    <p:extLst>
      <p:ext uri="{BB962C8B-B14F-4D97-AF65-F5344CB8AC3E}">
        <p14:creationId xmlns:p14="http://schemas.microsoft.com/office/powerpoint/2010/main" val="253335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a:xfrm>
            <a:off x="587374" y="370290"/>
            <a:ext cx="6717005" cy="1474385"/>
          </a:xfrm>
        </p:spPr>
        <p:txBody>
          <a:bodyPr/>
          <a:lstStyle/>
          <a:p>
            <a:r>
              <a:rPr lang="da-DK" dirty="0"/>
              <a:t>Træer</a:t>
            </a:r>
          </a:p>
        </p:txBody>
      </p:sp>
      <p:pic>
        <p:nvPicPr>
          <p:cNvPr id="8" name="Picture 7">
            <a:extLst>
              <a:ext uri="{FF2B5EF4-FFF2-40B4-BE49-F238E27FC236}">
                <a16:creationId xmlns:a16="http://schemas.microsoft.com/office/drawing/2014/main" id="{8885271D-7259-CF56-AFF4-AC3737193E5D}"/>
              </a:ext>
            </a:extLst>
          </p:cNvPr>
          <p:cNvPicPr>
            <a:picLocks noChangeAspect="1"/>
          </p:cNvPicPr>
          <p:nvPr/>
        </p:nvPicPr>
        <p:blipFill>
          <a:blip r:embed="rId2"/>
          <a:stretch>
            <a:fillRect/>
          </a:stretch>
        </p:blipFill>
        <p:spPr>
          <a:xfrm>
            <a:off x="4527495" y="147356"/>
            <a:ext cx="7664505" cy="6340353"/>
          </a:xfrm>
          <a:prstGeom prst="rect">
            <a:avLst/>
          </a:prstGeom>
        </p:spPr>
      </p:pic>
      <p:sp>
        <p:nvSpPr>
          <p:cNvPr id="5" name="Text Placeholder 4">
            <a:extLst>
              <a:ext uri="{FF2B5EF4-FFF2-40B4-BE49-F238E27FC236}">
                <a16:creationId xmlns:a16="http://schemas.microsoft.com/office/drawing/2014/main" id="{A32117D2-B7DF-257F-1058-F2165C211443}"/>
              </a:ext>
            </a:extLst>
          </p:cNvPr>
          <p:cNvSpPr>
            <a:spLocks noGrp="1"/>
          </p:cNvSpPr>
          <p:nvPr>
            <p:ph type="body" sz="quarter" idx="12"/>
          </p:nvPr>
        </p:nvSpPr>
        <p:spPr/>
        <p:txBody>
          <a:bodyPr/>
          <a:lstStyle/>
          <a:p>
            <a:endParaRPr lang="da-DK"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FAAC457-0546-E6A9-F2E5-CAAE0615264E}"/>
                  </a:ext>
                </a:extLst>
              </p14:cNvPr>
              <p14:cNvContentPartPr/>
              <p14:nvPr/>
            </p14:nvContentPartPr>
            <p14:xfrm>
              <a:off x="5283360" y="609480"/>
              <a:ext cx="6604200" cy="5880600"/>
            </p14:xfrm>
          </p:contentPart>
        </mc:Choice>
        <mc:Fallback>
          <p:pic>
            <p:nvPicPr>
              <p:cNvPr id="6" name="Ink 5">
                <a:extLst>
                  <a:ext uri="{FF2B5EF4-FFF2-40B4-BE49-F238E27FC236}">
                    <a16:creationId xmlns:a16="http://schemas.microsoft.com/office/drawing/2014/main" id="{CFAAC457-0546-E6A9-F2E5-CAAE0615264E}"/>
                  </a:ext>
                </a:extLst>
              </p:cNvPr>
              <p:cNvPicPr/>
              <p:nvPr/>
            </p:nvPicPr>
            <p:blipFill>
              <a:blip r:embed="rId4"/>
              <a:stretch>
                <a:fillRect/>
              </a:stretch>
            </p:blipFill>
            <p:spPr>
              <a:xfrm>
                <a:off x="5274000" y="600120"/>
                <a:ext cx="6622920" cy="5899320"/>
              </a:xfrm>
              <a:prstGeom prst="rect">
                <a:avLst/>
              </a:prstGeom>
            </p:spPr>
          </p:pic>
        </mc:Fallback>
      </mc:AlternateContent>
    </p:spTree>
    <p:extLst>
      <p:ext uri="{BB962C8B-B14F-4D97-AF65-F5344CB8AC3E}">
        <p14:creationId xmlns:p14="http://schemas.microsoft.com/office/powerpoint/2010/main" val="115645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a:xfrm>
            <a:off x="587374" y="370290"/>
            <a:ext cx="6717005" cy="1474385"/>
          </a:xfrm>
        </p:spPr>
        <p:txBody>
          <a:bodyPr/>
          <a:lstStyle/>
          <a:p>
            <a:r>
              <a:rPr lang="da-DK" dirty="0"/>
              <a:t>Træer</a:t>
            </a:r>
          </a:p>
        </p:txBody>
      </p:sp>
      <p:pic>
        <p:nvPicPr>
          <p:cNvPr id="8" name="Picture 7">
            <a:extLst>
              <a:ext uri="{FF2B5EF4-FFF2-40B4-BE49-F238E27FC236}">
                <a16:creationId xmlns:a16="http://schemas.microsoft.com/office/drawing/2014/main" id="{8885271D-7259-CF56-AFF4-AC3737193E5D}"/>
              </a:ext>
            </a:extLst>
          </p:cNvPr>
          <p:cNvPicPr>
            <a:picLocks noChangeAspect="1"/>
          </p:cNvPicPr>
          <p:nvPr/>
        </p:nvPicPr>
        <p:blipFill>
          <a:blip r:embed="rId2"/>
          <a:stretch>
            <a:fillRect/>
          </a:stretch>
        </p:blipFill>
        <p:spPr>
          <a:xfrm>
            <a:off x="4527495" y="147356"/>
            <a:ext cx="7664505" cy="6340353"/>
          </a:xfrm>
          <a:prstGeom prst="rect">
            <a:avLst/>
          </a:prstGeom>
        </p:spPr>
      </p:pic>
      <p:pic>
        <p:nvPicPr>
          <p:cNvPr id="12" name="Picture 11">
            <a:extLst>
              <a:ext uri="{FF2B5EF4-FFF2-40B4-BE49-F238E27FC236}">
                <a16:creationId xmlns:a16="http://schemas.microsoft.com/office/drawing/2014/main" id="{985F210B-67DC-A13E-E3F5-6310D5896A56}"/>
              </a:ext>
            </a:extLst>
          </p:cNvPr>
          <p:cNvPicPr>
            <a:picLocks noChangeAspect="1"/>
          </p:cNvPicPr>
          <p:nvPr/>
        </p:nvPicPr>
        <p:blipFill>
          <a:blip r:embed="rId3"/>
          <a:stretch>
            <a:fillRect/>
          </a:stretch>
        </p:blipFill>
        <p:spPr>
          <a:xfrm>
            <a:off x="0" y="2688882"/>
            <a:ext cx="6404510" cy="914930"/>
          </a:xfrm>
          <a:prstGeom prst="rect">
            <a:avLst/>
          </a:prstGeom>
        </p:spPr>
      </p:pic>
      <p:sp>
        <p:nvSpPr>
          <p:cNvPr id="13" name="Text Placeholder 3">
            <a:extLst>
              <a:ext uri="{FF2B5EF4-FFF2-40B4-BE49-F238E27FC236}">
                <a16:creationId xmlns:a16="http://schemas.microsoft.com/office/drawing/2014/main" id="{3637472C-01CB-2F01-4439-78757AE5F6C3}"/>
              </a:ext>
            </a:extLst>
          </p:cNvPr>
          <p:cNvSpPr>
            <a:spLocks noGrp="1"/>
          </p:cNvSpPr>
          <p:nvPr>
            <p:ph type="body" sz="quarter" idx="12"/>
          </p:nvPr>
        </p:nvSpPr>
        <p:spPr>
          <a:xfrm>
            <a:off x="153211" y="4099389"/>
            <a:ext cx="3809189" cy="1669644"/>
          </a:xfrm>
        </p:spPr>
        <p:txBody>
          <a:bodyPr/>
          <a:lstStyle/>
          <a:p>
            <a:r>
              <a:rPr lang="da-DK" b="1" dirty="0"/>
              <a:t>Straight-forward for de fleste</a:t>
            </a:r>
          </a:p>
        </p:txBody>
      </p:sp>
    </p:spTree>
    <p:extLst>
      <p:ext uri="{BB962C8B-B14F-4D97-AF65-F5344CB8AC3E}">
        <p14:creationId xmlns:p14="http://schemas.microsoft.com/office/powerpoint/2010/main" val="2391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ED49AB-59DE-4FF7-9348-60B6F5ACD27D}">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bfb3083c-c57b-4611-a9bc-f653d3097a5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AAU 16_9 (EN)</Template>
  <TotalTime>54399</TotalTime>
  <Words>234</Words>
  <Application>Microsoft Office PowerPoint</Application>
  <PresentationFormat>Widescreen</PresentationFormat>
  <Paragraphs>58</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Arial Black</vt:lpstr>
      <vt:lpstr>Calibri</vt:lpstr>
      <vt:lpstr>AAU PowerPoint</vt:lpstr>
      <vt:lpstr>AAU PowerPoint - Blue</vt:lpstr>
      <vt:lpstr>1_AAU PowerPoint</vt:lpstr>
      <vt:lpstr>Eksamensforberedelse (F22-eksamen) Algorithms and Data Structures, ALG, F23</vt:lpstr>
      <vt:lpstr>Spørgsmål?</vt:lpstr>
      <vt:lpstr>Asymptotisk notering</vt:lpstr>
      <vt:lpstr>Asymptotisk notering</vt:lpstr>
      <vt:lpstr>Master Method</vt:lpstr>
      <vt:lpstr>Master Method</vt:lpstr>
      <vt:lpstr>Hashing</vt:lpstr>
      <vt:lpstr>Træer</vt:lpstr>
      <vt:lpstr>Træer</vt:lpstr>
      <vt:lpstr>Most-Cats</vt:lpstr>
      <vt:lpstr>Most-Cats</vt:lpstr>
      <vt:lpstr>Doubly Linked List</vt:lpstr>
      <vt:lpstr>Doubly Linked List</vt:lpstr>
      <vt:lpstr>Dependency Graph</vt:lpstr>
      <vt:lpstr>PowerPoint Presentation</vt:lpstr>
      <vt:lpstr>Doubly Linked List</vt:lpstr>
      <vt:lpstr>Dependency Graph</vt:lpstr>
      <vt:lpstr>Dependency Graph</vt:lpstr>
      <vt:lpstr>Electric Car Routing</vt:lpstr>
      <vt:lpstr>Electric Car Routing</vt:lpstr>
      <vt:lpstr>Electric Car Routing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808</cp:revision>
  <cp:lastPrinted>2017-03-09T03:48:56Z</cp:lastPrinted>
  <dcterms:created xsi:type="dcterms:W3CDTF">2021-01-19T07:16:12Z</dcterms:created>
  <dcterms:modified xsi:type="dcterms:W3CDTF">2023-06-09T08:58:26Z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